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7" r:id="rId3"/>
    <p:sldId id="258" r:id="rId4"/>
    <p:sldId id="259" r:id="rId5"/>
    <p:sldId id="262" r:id="rId6"/>
    <p:sldId id="263" r:id="rId7"/>
    <p:sldId id="266" r:id="rId8"/>
    <p:sldId id="267" r:id="rId9"/>
    <p:sldId id="268" r:id="rId10"/>
    <p:sldId id="269" r:id="rId11"/>
    <p:sldId id="264" r:id="rId12"/>
    <p:sldId id="270" r:id="rId13"/>
    <p:sldId id="271" r:id="rId14"/>
    <p:sldId id="265" r:id="rId15"/>
    <p:sldId id="280" r:id="rId16"/>
    <p:sldId id="261" r:id="rId17"/>
    <p:sldId id="272" r:id="rId18"/>
    <p:sldId id="279" r:id="rId19"/>
    <p:sldId id="273" r:id="rId20"/>
    <p:sldId id="274" r:id="rId21"/>
    <p:sldId id="275" r:id="rId22"/>
    <p:sldId id="276" r:id="rId23"/>
    <p:sldId id="277" r:id="rId24"/>
    <p:sldId id="281" r:id="rId25"/>
    <p:sldId id="282"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6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90ED78-5F10-4343-B235-1DA007111D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64D0458-B889-420C-A405-34579AB09C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34F3D3-579C-4885-8743-7AC84D180B45}" type="datetimeFigureOut">
              <a:rPr lang="en-US" smtClean="0"/>
              <a:t>4/24/2018</a:t>
            </a:fld>
            <a:endParaRPr lang="en-US"/>
          </a:p>
        </p:txBody>
      </p:sp>
      <p:sp>
        <p:nvSpPr>
          <p:cNvPr id="4" name="Footer Placeholder 3">
            <a:extLst>
              <a:ext uri="{FF2B5EF4-FFF2-40B4-BE49-F238E27FC236}">
                <a16:creationId xmlns:a16="http://schemas.microsoft.com/office/drawing/2014/main" id="{E6D3E788-564F-4282-9713-076BEBD196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82DFBC6-B472-48CF-9D0C-874C357792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8DDD1B-2D26-4C67-B0DD-AD4622F1862A}" type="slidenum">
              <a:rPr lang="en-US" smtClean="0"/>
              <a:t>‹#›</a:t>
            </a:fld>
            <a:endParaRPr lang="en-US"/>
          </a:p>
        </p:txBody>
      </p:sp>
    </p:spTree>
    <p:extLst>
      <p:ext uri="{BB962C8B-B14F-4D97-AF65-F5344CB8AC3E}">
        <p14:creationId xmlns:p14="http://schemas.microsoft.com/office/powerpoint/2010/main" val="17058311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00:12:34.072"/>
    </inkml:context>
    <inkml:brush xml:id="br0">
      <inkml:brushProperty name="width" value="0.1" units="cm"/>
      <inkml:brushProperty name="height" value="0.1" units="cm"/>
      <inkml:brushProperty name="color" value="#E71224"/>
    </inkml:brush>
  </inkml:definitions>
  <inkml:trace contextRef="#ctx0" brushRef="#br0">12550 411 14080,'-2'-1'0,"1"0"0,-1-1 0,1 1 0,-1 0 0,1 0 0,-1 0 0,1 1 0,-1-1 0,0 0 0,0 0 0,1 1 0,-1 0 0,0-1 0,0 1 0,0 0 0,0-1 0,-9 0 0,-40-14 0,34 9 0,0 1 0,0 1 0,-3 0 0,3 3 0,-18-4 21,11-1 14,-2-2 40,-10-2 85,-3 1 61,-3 1 1,-29-5 79,19 5 50,-7 2-351,-26 2 171,66 2-117,-57-3 87,6 2 5,-45 4-146,-9 11 45,85-6-4,1 2 1,-16 6-42,-26 13 20,35-11-18,-18 6-2,-6 1 0,-46 24 0,33-5 33,1 3 1,-2 8-34,-148 107 150,148-101-90,-11 10 53,-41 45 131,86-66-35,-24 29-209,39-35 52,-2 6-52,13-14 10,1 1-1,2 1 0,2 1 0,1 1 0,2 0 0,2 1 0,-2 14-9,4-6 11,2 0 0,2 0-1,2 1 1,2 0 0,3 0-1,1 4-10,8 60 0,-8-74 0,4 37 0,1-33 0,2-1 0,4 9 0,26 83 0,-21-78 0,-7-20 0,6 20 0,2-1 0,4 3 0,51 93 0,-48-100 0,26 46 0,5-3 0,26 29 0,-31-50 0,3-2 0,3-2 0,15 8 0,-35-39 0,17 11 0,8-1 0,1-4 0,2-2 0,2-3 0,19 5 0,-8-7 0,2-4 0,13 0 0,-24-10 0,138 45 0,49 12-47,-64-21-12,-14-2 3,115 37-59,-92-31 28,4-9 52,0-5 52,0-3 53,-139-31-35,75 14 50,1-7 1,13-5-86,-112-13 24,339 19 293,-362-22-311,269-5 115,-162-3-99,320-44-22,-446 52 0,356-56-76,-259 40 46,-57 9 16,206-38 6,-152 23-11,86-16-68,-21 7 61,77-26 30,-170 38-4,127-34 0,192-49 0,-286 69 0,40-21 0,-19 6 0,105-41 0,-93 33-22,83-40-62,-104 38 41,-76 40 20,8-3-5,0-2 0,-2-2 0,2-4 28,71-65 0,-66 53 0,100-92 0,-76 75 0,-44 29 0,-1-2 0,11-17 0,-9 11 0,20-23 0,-2-3 0,-3-1 0,24-50 0,-60 96 0,-1 0 0,0 0 0,-1-1 0,-1 0 0,-1 0 0,2-17 0,4-28 14,13-94 79,-22 128-56,-1 1-1,-2-1 1,-1 1-1,-1 0 1,-2-1 0,-1 2-1,-5-16-36,4 21 26,-2 0 0,0 0-1,-5-5-25,-7-18 51,12 26-44,-8-23 54,-3 1-1,-23-36-60,-17-11 171,-53-59-171,-4 11 81,35 50-56,82 87-25,-114-111-5,72 74 32,-38-26-27,24 24 117,-2 2 0,-5 1-117,51 29 15,-78-41 333,-92-34-348,-30-3 128,102 43-85,56 19 3,-17-6 36,-19-4-82,42 18 40,-168-48 61,118 43-29,-22 4-29,59 6 4,-114-15 34,-136-7-11,11 1-34,111 18-36,15 1 0,127 8 0,-165-14 0,160 15 0,-137-9 0,-94-7 0,197 15 0,33 2 0,-120-10 0,61 1 0,74 10 0,-37-4 0,-34-12 0,7 1 0,65 11 0,-115-17 0,54 1 0,1 5 0,8-5 0,1 4 0,45 8 0,-88-17 0,-305-36 0,382 55 0,0 3 0,-8 2 0,30 4 0,0 0 0,0 3 0,-27 6 0,36-6 0,-27 7 0,0 2 0,2 2 0,-37 17 0,42-13 5,1 3-1,-22 16-4,-29 16-51,65-41-17,-36 23-30,25-13-19,12-5-39,0 1-88,-38 31-977,51-40 924,0 0-44,4-3 68,0 0-33,0 0-37,0 0-42,-1 0-48,1 0-51,0 0-57,0 0-61,1-1-43,0 0-71,1 0-65,-1 0-55,-2 2-231,1 0-55,-3 1-279,-5 6-760,17-15 2122</inkml:trace>
  <inkml:trace contextRef="#ctx0" brushRef="#br0" timeOffset="3273.4432">6137 2665 12416,'-40'-22'-4,"26"13"10,0 1 0,-1 1 1,0 1-1,-13-5-6,-84-24 235,56 21-136,-38-11 79,58 15 14,-7 0-192,-39-5 152,57 10-112,-90-15 173,7 6-73,-61-1 111,42 4-87,4 0 36,-155-3 176,190 15-301,0 3-1,-10 6-74,-41 11 43,50-10 11,-118 17 20,33 0-31,-151 27 80,2 13-54,118-13-95,-103 40-55,10 23-26,262-103 86,-46 19 0,-39 17-65,0 5-63,-131 74-68,8 12 29,107-54 91,-82 59 18,127-84 20,-101 80 48,6 8 1,-41 51 10,181-156 0,1 2 0,3 2 0,-4 10 0,21-25 0,3 1 0,1 1 0,1 1 0,3 1 0,-2 8 0,8-11 0,2 1 0,1 0 0,2 1 0,0 16 0,0-7 0,-1 2 0,2-17 0,1 0 0,2 1 0,1 0 0,3 31 0,3-11 0,3 0 0,1 0 0,3 0 0,3-2 0,17 45 0,-8-38 0,12 17 0,-19-44 0,1-1 0,2-1 0,6 5 0,19 19 0,2-3 0,3-2 0,5 1 0,-25-22 0,30 26 0,48 33 0,-13-12-1,13 9 23,-15-22 47,-66-45-53,0 0-5,67 41 0,108 39-11,-133-66 21,-40-17 1,129 58 52,84 30-63,-153-69-7,46 11 53,94 21 31,-220-62-88,156 44 85,6-5-42,-3 5 42,7-5-63,-127-29-22,279 61 0,282 27 0,-482-85 7,607 57 114,-611-65-121,692 24 0,-104-31 128,-154-11-52,-406 7-46,362-19 96,-298 11-102,1203-63-24,-1097 63 0,20-1 0,-234 8 0,212-19 0,-104-6 40,-18 2 26,204-26-39,-5-19-32,-30-14 5,152-60 0,-279 65 0,-163 54 0,11-3 0,-1-4 0,23-15 0,-34 11 0,53-27 0,51-39 0,-100 52 0,48-31 0,-81 55 0,-1-2 0,-2-1 0,-1-3 0,-1-1 0,7-12 0,-3-1 0,3-9 0,-30 36 0,-2-1 0,0-1 0,-2 0 0,0-3 0,5-12 11,37-81 84,-47 99-90,-1 0 1,-1 0-1,-1-1 0,-1 1 1,2-21-6,-3-18-4,-3-31 4,0 39-1,-2-15 43,-2 1 1,-4-1 0,-5-15-43,2 36 0,-2 1 0,-17-36 0,24 64 0,2 8 0,-49-127 39,39 105-17,-2 1 1,0 1-1,-8-8-22,-4 0 40,-2 2 0,-1 0 0,-8-3-40,32 31 8,-60-59 78,-4 2-1,-42-28-85,9 21 85,-1 5-42,-72-30 131,119 66-113,-58-30 66,-6 6 23,11 4 39,-1-1-42,-43-20-14,-50-15-51,-9-3 7,-39-13-8,82 42-56,-279-102 103,244 88-128,93 34 0,-41-18 0,-252-62 120,328 99-112,-29-9-8,-99-25 0,130 37 0,-159-37 0,129 35 0,-110-24 0,-257-68 0,298 69 0,-113-24 0,129 38 0,53 8 0,-247-41 0,-224-2-128,461 53 128,-200-14 0,101 23 0,140 2 0,-104 5 5,-23 9-5,-50 17-26,119-6-23,78-13-15,-6 4-97,31-8 32,-1 1-40,6-1-7,0-1-35,0 2-39,0-1-43,-1 1-44,1 0-49,-1 0-52,0 1-56,-39 16-572,20-9 252,27-9 431,-1 0-32,0 0-38,1 0-43,-1 0-43,0 0-42,1 1-38,-1-1-33,-25 12-1019,-23 12-999,66-32 2640</inkml:trace>
  <inkml:trace contextRef="#ctx0" brushRef="#br0" timeOffset="6148.705">11230 4557 13568,'-2'-1'0,"1"0"0,0 0 0,-1 0 0,1-1 0,-1 2 0,0-1 0,1 0 0,-1 0 0,0 0 0,1 1 0,-1-1 0,0 1 0,0-1 0,0 1 0,0 0 0,-9-2 0,-53-21 0,26 14-25,-61-5-100,63 12 15,-28 2 110,31 0-18,-6 1-86,-18 4 104,12-1-24,-5 0-30,-20 1-41,-7 4 95,9 5-64,-2 4 44,-39 18 20,-73 35-31,163-64 18,-252 111-371,154-59 192,-252 153-328,292-163 441,4-1 38,-108 82 17,121-86 27,33-24-3,-64 49 0,11 4 9,54-48 3,11-11 1,-48 46 102,-56 67-115,-51 93 235,149-189-160,0 4-75,1 2 58,-10 26-58,2 8 101,-6 28-101,-16 70 85,38-119-42,1 1 0,1 18-43,6-21 89,2 33-89,3-30 19,3 1 1,8 37-20,4-13 77,-4-31 80,10 24-157,-9-35 79,2 0 0,4 5-79,-5-14 77,12 14-77,-3-7 33,1-1 0,4 1-33,-2-5 71,1-1-1,0-2 1,27 18-71,-17-15 55,78 53 30,-85-62-53,0-1-1,1-2 0,2 0-31,67 22 34,53 6 99,109 9 100,-154-32-206,12-1 101,11-3-128,123 3 95,-141-11-62,236 5 202,-233-12-158,51 4-22,-1 0-11,-51-4 14,367 10 79,-358-7-124,80 4-13,5-4 0,5 4 0,8-4 0,0 5 0,-6-5 21,-109-1 23,220 4 40,263-7 108,-334 0-149,50 8-43,-215-5 0,7 0-3,190 8 27,-106 2 22,188 9 15,-186-17-61,-90-2-3,186 4 27,56-10 57,-112-6-55,-42-6-26,20-10 0,-13-8 0,-2 4 0,-94 13 0,185-28 0,-29 3 0,-135 22 0,-20 3 0,184-33 0,-20 2 0,21-5 0,-105 16 0,-119 27 0,63-13 0,-17-5 0,34-15 0,-56 16 0,107-32 0,112-36 0,13-16 0,-228 83 0,81-28 0,14-14 0,69-48 0,-112 51 0,32-20 25,-99 47 15,-2-4 1,34-30-41,-13 3 43,-61 50-16,5-4 7,-1-1-1,-1-2 1,4-6-34,-3-2 56,-1-2-1,-2-1 1,14-28-56,-7 6 87,-4-1 0,1-9-87,-20 42 13,-1-1 0,-1-1-13,-3 9-1,-2 0 0,-1 0 0,0 0 0,-2 0 1,0-1 0,-2-1 0,-2 0 0,0 0 0,-1 0 0,-8-22 0,7 28 8,-1 1 0,0 0 1,-4-5-9,-1-1 27,-2 0 0,-1 0 0,-6-6-27,11 17 9,0 0-1,-1 0 1,-4-2-9,-7-5-2,-2 0 0,-5-1 2,-67-45 39,5 3 28,63 42-53,-48-30 15,21 19 49,-10 0-78,-29-16 28,73 35-28,-74-36 0,-99-30 73,126 52-39,-140-51 222,-156-35-256,244 82 34,-74-19 60,113 26-75,-163-41 90,-260-49 62,173 44-88,115 24-60,-110-20-27,102 29 30,-32-4 35,-73-10-16,-139 2-45,328 34 0,-155-8 0,11 1 0,214 13 0,-59-5 0,0 7 0,65 4 0,19-1 0,-518-4 0,358 14 0,-5-4 0,100 0 0,-193 2 0,203-6-2,-200 2 26,196 2 13,-182 3 32,-253 7-69,318-5 0,-101-14 0,80-1 0,154 6 3,-173 2-27,179 2-23,-159 3-162,125-6-218,-82 12 427,148-6-119,-55 7-188,16-4 65,30-4 37,-1 1-37,1 1-36,1 3-35,-96 24-519,137-32 744,-126 35-805,103-24 612,13-5 33,5-1-26,0 0-86,-2 1-130,12-5 194,0 0-38,-4 2-182,0-1-69,1 1-60,-1-1-53,-3 1-198,0 0-53,-4 1-239,-10 4-652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00:12:55.954"/>
    </inkml:context>
    <inkml:brush xml:id="br0">
      <inkml:brushProperty name="width" value="0.1" units="cm"/>
      <inkml:brushProperty name="height" value="0.1" units="cm"/>
      <inkml:brushProperty name="color" value="#E71224"/>
    </inkml:brush>
  </inkml:definitions>
  <inkml:trace contextRef="#ctx0" brushRef="#br0">5417 1371 9216,'-1'0'1,"1"0"1,-1 0-1,0 0 1,1 0-1,-1 0 1,0 0-1,1 1 1,-1-1-1,0 0 1,1 0-1,-1 0 1,1 1 0,-1-1-1,0 0-1,-2 6 106,4-14 23,-1 1-55,-1-11 120,1 15-167,-1 0 0,0 1 0,0-1 0,0 1 0,0-1 1,0 1-1,-1-1 0,1 1 0,-2-1-27,-6-13 106,3 7 95,0 0 1,-5-6-202,-6-1 212,2 8-144,-10 1 103,-3 2 76,8 2-25,8 1-71,-6-1 44,-1 1-57,-19-1 18,13 3-48,2-1 30,-1 2 0,-3 1-138,-5 2 140,-98 15 339,97-13-346,-27 6 184,1 2 1,-1 4-318,7-1 183,-93 24 412,81-25-371,-112 33 193,44-7-171,1 3-35,16-6-39,25-7-82,-40 23-31,92-37-24,-71 34 271,-56 15-306,54-26 48,4 5 32,-106 54 48,0 5-8,104-49-69,-76 40 30,61-28-56,-74 53-25,158-98 0,-149 86 0,104-56 0,-6 11 0,-10 14 0,-57 58 0,80-64 0,-4-5 0,13-5 0,-10 8 0,-5 5 0,-37 44 0,78-74 0,-70 77 0,14-30 0,72-64 0,-67 70 0,72-73 0,2 2 0,0 0 0,2 2 0,3-4 0,-30 52 0,17-19 0,3-15 0,10-18 0,-3 9 0,-30 67 0,22-42 0,10-30 0,8-15 0,1 1 0,0-1 0,2 1 0,-4 12 0,-11 59 0,0 2 0,8-50 0,4-10 0,-4 20 0,7-22 0,-1 3 0,-3 28 0,6 3 0,-4 3 0,3-1 0,1-26 0,1-12 0,1 0 0,1 0 0,1 0 0,2 18 0,6 10-21,-4-17-19,-2-5-27,7 25 67,-5-36-1,1 5-20,1 0 0,0 0 0,2 0 0,1 0 0,3 1 21,16 39-26,-17-38 28,1 0 0,13 20-2,6-3 6,-17-25-20,-2 1 1,2 3 13,1 6-36,-3-5 1,1 0 0,11 13 35,0-7-50,23 23 50,7 6-57,-45-47 49,8 9 5,1 0 0,0 0 1,2-2-1,0-1 1,17 12 2,-23-20 0,32 23 0,20 24 0,-27-29 0,2-2 0,35 25 0,-35-20 0,1-2 0,2-1 0,6 0 0,13 8 0,-36-19 0,1-1 0,20 6 0,-5-6 0,1-3 0,27 4 0,13 3 0,1 1-64,1-4 0,14-3 64,-93-12 0,194 17 0,-132-13 0,182 12 0,-181-9 0,-1 3 0,7 5 0,56 9 0,295 37 0,-299-50 0,16 1 0,-5-1 0,-93-9 0,5 0 0,76 4 0,-31-5 0,-64 1 0,25 0 0,0-6 0,-25 0 0,66 1 0,1 0 0,1-6 0,0 3 0,-1-3 0,1 4 0,-1-4 0,1 4 0,-50 0 0,99-3 0,162 7 0,-157 6 0,6 1 0,-74-7 0,147-2 0,-178-2 0,104-3 0,-71 5 0,48-8 0,26-2 0,-102 9 0,44-5 0,-58 5 0,88-5 0,31-10 0,-51-3 0,-78 15 0,276-54 0,38-42 64,-202 56-22,-8 7-17,106-36-29,-75 14 2,101-35 0,-159 61 28,56-7-26,172-32 81,-112 23-56,-54 8-30,-1-1 32,127-19 148,-127 26-94,-54 10 4,60-22-58,-11 3-33,100-14 6,-189 43 0,184-30 0,-182 34 0,128-14 60,-104 15-13,40-7 28,305-37 234,-375 46-269,64-7 45,-44 9-61,-53 5-26,102-9 26,-78 5 57,36 1-81,12 9 25,-65 0-25,-5 1 0,0-2 0,12-3 0,34-7 0,7 4 0,1-5 0,-48 6 0,95-8 0,402-59 79,-409 53-51,99-24-5,-177 30-25,46-14 2,-17 4 0,-41 11 0,91-19 0,5-3 0,-3 1 0,-57 11 0,19-5 0,3-6 0,-15-3 0,3 5 0,-6-4 0,40-14 0,2-8 0,-31 4 0,-36 17 0,-20 12 0,14-6 0,12-11 0,-15 5 0,-2-2 0,-1-2 0,-1-3 0,-10 5 0,50-46 0,-67 57 0,0-2 0,10-15 0,2-6 0,63-89 0,-56 70 0,-4-3 0,6-17 0,-2-1 0,11-23 0,-44 87 0,-1-2 0,-1 1 0,3-14 0,10-92 0,-15 88 0,12-149 0,-14 139 0,-3 29 0,-1 0 0,-1 1 0,-2-1 0,0 1 0,-4-12 0,-2-18 0,1-1 0,-11-66 0,9 72 0,-9-48 0,-13-30 0,11 64 0,-3 1 0,-15-23 0,24 50 0,-3-5 0,-4-9 0,-15-24 0,-87-130 0,106 176 0,-14-18 0,-26-23 0,4-3 0,-22-17 0,-21-15 0,45 49 0,-7-8 0,-2 4 0,-28-19 0,-47-17 5,46 33-31,-56-38-55,45 36 55,2 11 26,-1 4 0,-62-17 0,56 29 0,-97-17 0,-109-33 0,137 42 0,24 7 0,115 25 0,-40-9 0,-3 6 0,44 9 0,-2-1 0,-173-23 0,17 3 0,15 2 0,49 10 0,-80-22 0,130 18 0,-191-37 0,227 49 0,-153-27 0,43 7 0,-81 1 0,1-1 0,164 16 0,-18-2 0,-31 1 0,49 8 0,-136-8 0,137 4 0,-138-9 0,128 12 0,-130-7 0,6 0-34,-20-3-38,-44 1-37,-1 13-28,116 1 84,33-2-20,-58 1 6,61 3-6,-14 5 30,65-5 0,-133 9-42,15 3 5,-37 5-40,72-3 85,2 3 35,115-16 0,-206 32 0,-295 63 0,435-81-25,-49 2-56,-36 4-8,-12 2 29,16-2 60,-2 1 0,8 1 0,115-16 0,20-4 0,-141 27 0,-141 42 0,5-1 0,253-57 0,-23 10 0,35-10 0,-25 6 0,-51 18 0,120-40 0,-343 135 0,224-82 0,-88 54 0,146-73 0,-44 17 0,66-33 0,0 1 0,-35 26 0,6-10 0,-16 3 0,17-10 0,15 2 0,14-16 0,31-12 0,-1 1 0,0 1 0,1 0 0,-11 6 0,-4 6 0,0-2 0,-1-1 0,-6 1 0,-10 2 0,0 3 0,1 1 0,-29 20 0,22-9-46,-27 9-143,68-37 180,0 0-55,1-1-60,0 1-64,1 0-69,-1 0-73,1 1-79,0 0-83,-1 1-88,-2 3-291,6-6 539,0 0-37,0 0 28,0-1-37,0 1-43,0-1-46,0 1-51,0-1-48,-1 1-41,1-1-37,-1 1-170,-1 0-36,-8 6-1828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00:13:05.429"/>
    </inkml:context>
    <inkml:brush xml:id="br0">
      <inkml:brushProperty name="width" value="0.1" units="cm"/>
      <inkml:brushProperty name="height" value="0.1" units="cm"/>
      <inkml:brushProperty name="color" value="#E71224"/>
    </inkml:brush>
  </inkml:definitions>
  <inkml:trace contextRef="#ctx0" brushRef="#br0">17084 534 7040,'-2'-2'128,"-3"-2"-33,1 1-1,-1-1 1,1 1 0,-4-2-95,-40-19 684,30 15-427,2 1-41,-12-8 201,6 3-150,0 1-59,2 1 28,-1 1 1,-5-1-237,-24-5 171,-2-5-43,-8 4 0,-9-3-32,3 5-64,30 8-32,-6-1 0,-19 0 0,-16 4 0,50 2 0,-135-6 0,69 7 9,-40 1 33,0 3 35,69 0-16,-131 4 27,112-5-21,3 2 53,-30 1 112,-7-6 53,52-2-192,-30-2 219,-30 5-312,-32 10 161,-4 4-59,33-3-66,-22 5 46,-1 8-36,-150 38 82,-26 25 12,196-49-67,-33 12-23,19-5 28,29-12-47,-229 75 109,120-9-31,151-65-90,-59 26 73,-195 96 179,211-90-170,-54 28 54,151-84-137,-183 98 155,103-50-112,4 2-36,9 0 37,-102 78 15,87-62-3,44-34-55,-20 15 90,-18 21-109,-106 118 25,130-123-28,-37 41 3,83-82 0,1 1 0,-17 29 0,11-9 0,-1 6 0,21-37 0,1 1 0,1 0 0,1 1 0,-1 9 0,0 16 0,1 2 0,3-1 0,1 44 0,4-44 0,4 0 0,1 0 0,2-1 0,3 4 0,2-11 0,0 1 0,3-1 0,2-1 0,1-1 0,8 11 0,-6-18 0,2 0 0,1-2 0,19 19 0,-39-46 0,43 49 0,2-2 0,2-2 0,18 10 0,-20-18 0,68 53 0,93 43 0,-145-101-43,2-4 0,4 0 43,-33-16-21,-14-6 12,230 99-110,-143-70 98,477 125 21,71-15 0,-108-50 0,-378-71 0,-112-18 0,266 40 0,-227-37 0,203 22 0,-183-25 0,181 19 0,9 2 0,-207-22 0,2 0 0,205 17 0,753 36 0,-721-37 0,-3 0 0,-219-18 0,187 9 0,-94-12 21,-3 4 64,-112-5-67,205 9-14,-7 1-4,-15-1 0,-3-1 0,41-12 0,-129-7 0,-87 5 0,178-9 0,-135 3 0,249-21 0,-219 9 0,-106 14 0,198-25 0,-92 6 0,162-27 0,-171 21 0,3-9 0,-68 13 4,49-17 55,-67 21-16,417-140 128,-354 106-37,25-18-134,-30 12 79,3-2 46,3-10-125,-23 7 25,-60 33-25,100-60 0,-114 65 0,-2-3 0,6-8 0,52-53 21,2 3 86,-52 40-39,14-19 269,9-17-337,-21 17 107,-51 63-96,67-90 129,-59 76-77,-2-1 0,1-2-63,8-19 149,-3-1 1,-1-1-1,-2 0 0,8-45-149,-16 53 93,-1-1-1,-3 1 0,0-26-92,-5 24 88,-2-1-1,-2 0 0,-10-36-87,-6-10 144,-17-37-38,4 34 45,-3 2 1,-13-16-152,5 20 59,-2 1-37,-12-4-22,-3 1 0,-9-2 0,61 75 0,-37-43 0,-3 1 0,-28-21 0,39 40 0,-2 3 0,-1 1 0,-45-24 0,-33-10 0,4-5 0,-133-68 0,-162-85 0,251 146 0,-126-41 0,136 65 0,105 37 0,-72-27 0,-32-3 0,-13 5 0,-2-3 0,-404-81 0,443 100 0,62 13 0,-397-73 0,328 64 26,-62-19 55,-4 1-55,-100-7-31,283 45 5,-470-58 0,233 35 0,-4 0 0,106 13 0,-202-11 0,93 28 0,186-2 0,22-1 0,-52 2 0,-90 21 0,54-6 0,97-14 0,-231 29 0,179-18 0,-111 16 0,57-15 0,60-6 0,-110 13 0,-3-4 0,-9 10 0,170-23 34,-54 11 121,60-11-149,-2 1-74,0 0-105,16-4 21,0 1-47,0 0-52,0 0-56,0 0-63,1 0-67,-1 0-72,1 0-78,11-3 227,1 0-34,-5 1-313,-1 1-75,1-1-67,0 0-58,-3 1-246,1 0-58,-4 1-298,-8 2-816</inkml:trace>
  <inkml:trace contextRef="#ctx0" brushRef="#br0" timeOffset="3845.0009">6040 3572 13952,'0'-1'2,"0"-1"0,-1 1 0,1 0 0,0-1 0,0 1 0,-1 0 1,1 0-1,0-1 0,-1 1 0,0 0 0,1 0 0,-1 0 0,0-1 0,1 1 1,-2-1-3,-19-16 96,-20-11 117,-1 2 0,-3 0-213,12 9 248,-19-6-248,-5 3 200,-1 5-61,-21-7-22,42 12-72,0 1-1,-12 0-44,-81-9 82,47 11-1,-69 2-81,-10 10 26,73 3-26,-77 15 0,-90 29 0,184-36 0,-3 1 0,-149 33 0,168-35 0,-321 71 0,182-44 0,-7 12 0,36-10 0,69-17 0,2 3 0,-1 5 0,-348 162 0,303-128 0,-197 125 0,254-143 0,46-28 0,-59 37 0,-3 15-11,72-53 0,-58 44-21,-198 157-42,181-134 74,4 6 0,-37 47 0,0 17 0,-14 35 0,84-102 0,-28 55 0,28-26 0,39-76 0,-15 28 0,6 5 0,-25 78 0,56-142 0,-17 57-81,-11 53 81,22-77-26,-20 76 5,19-49 21,3 1 0,3-1 0,4 56 0,3-49 2,4 1 0,16 76-2,-8-87-26,24 67 26,-24-100-21,1-1 0,3 0 0,14 23 21,67 100-42,-76-125 41,6 11 1,6 8 0,20 23 0,-5-17 0,3-2 0,2-3 0,3-2 0,51 35 0,-63-55 0,1-3 0,4 0 0,99 45 0,-97-50 0,1-2 0,1-3 0,11 1 0,58 9 0,-61-13 0,127 29 0,263 35 0,-344-61 0,142 14 0,5-10 0,-177-17 0,69 6 0,169 16 0,-295-26-1,167 20-3,-65-11 30,128 8 43,0-1-31,0 8-38,-166-16 0,-2-1 0,170 21 0,348 57-3,-332-49 27,-15 3 40,40 5-21,-178-31-43,316 47 0,-362-51 2,420 61 102,-303-56-82,-113-8-22,238 20 0,128 10 74,-306-25-42,-39-3-13,194 16 90,124 11-85,-263-22-26,275 36 70,-269-30-30,17 2-14,231 27-26,-207-36-4,0 1 33,-6 6 58,6-5-42,-97-6 2,201 15 38,317 13 130,-514-32-194,203 15 90,-203-11-90,203 15 90,-119-14-67,74 4 52,-90-1-59,-61-4 3,181 13 30,-85-19-68,-3 4 0,3-4 0,-5 5 0,-103-7 0,200 10 0,-200-5 0,200 9 0,-207-13 0,204 9 0,-43-2 29,90 6 49,-243-6-56,196 16-23,-188-19 1,160 9 0,-81-12 0,-3 4 0,-5-4 22,-95-1 10,203 5 42,-198-9-74,175 4 0,-184 0 0,197 4 0,-8 0 0,-191-4 0,88 2 0,-84-2 11,170 4 85,489-7 29,-426 0-101,-152-5-1,77-13 54,-216 16-70,149-18 19,86-22-31,13-10 5,-173 28 0,68-27 0,-33 1-5,-11 5 32,21-7 186,63-35-213,-41 10 27,-9 4-33,-103 46 19,-2-2-1,-2-3 1,38-31-13,14-19 69,13-21-69,0-9 84,-81 77-40,44-48-18,-42 39-31,27-43 5,-39 48 0,-2-1 0,-1-1 0,-3-1 0,-1 0 0,3-18 0,16-70 4,-20 65-29,-13 55 14,7-24-28,-2-1 0,-2 0 0,2-31 39,-3-40-85,-2 51 63,1 10 22,-2 0 0,-3-11 0,-16-94 0,11 101 0,0 0 0,-3 0 0,-1 1 0,-4-6 0,-64-160 0,46 129 0,13 36 0,-1 1 0,-3 1 0,-5-6 0,-32-38 0,17 27 0,-3 2 0,-2 3 0,-29-26 0,-8 6 0,-4-4 0,-8 5 0,1 1 0,-20-6 0,24 23 0,-42-17 0,-240-124 0,162 84 0,-124-61 0,191 111 0,4-3 0,-36-10 0,45 21 0,-194-78 0,-8 12 0,-171-28 0,472 145 0,-535-140 0,469 126 11,-190-45 85,-10-1-72,199 47-27,26 4 3,-260-49 0,130 37 22,143 19 1,-87-11 39,2 7-34,78 9-13,-154-16 91,110 12-41,-227-21 233,180 14-185,-224-10 219,251 19-251,115 6-74,-636-36 377,531 30-314,-202-13 95,102-1-144,116 12-21,-436-49 0,114-17 0,242 40 0,85 17 0,-205-40 0,150 21 0,-51-11 0,142 34 1,-418-82-23,298 66-63,71 10 59,-122-20-76,-22-3 75,-7-1 32,-20-6-5,-78-10 0,201 44 0,82 6-8,-41-4-34,-1 2-36,41 6 15,-162-11-130,81 13 65,81 1 65,-162-4-130,86 5 87,72-2 83,-108-3 24,-24 1-64,-4 0-2,13 0 65,-5 0 0,-26-5 5,77-3-31,-41 2-83,134 9 90,1 0-26,-136-4-38,-95 7 2,100 0 55,35 7 26,104-4 0,-56 1 0,-4 5 0,67-7 0,-121 10 0,119-5 0,-114 9 0,57-10 0,8 10 0,-5 1 0,57-11 0,-106 15 0,56 0 0,-4-4 0,15 1 0,28-12 5,36-4-18,0 1 0,-20 5 13,36-5-28,-86 18-32,76-17 20,0 0-34,-3 1-65,0-2-72,1 0-90,-1 0-105,5-2 28,12-1 210,1 1-37,-2-1-136,0 1-99,0-1-121,4 1 230,0-1-39,-2 1-286,0-1-88,-1 1-79,1 0-69,-1 1-256,-1-1-68,-1 1-309,-4 0-836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00:13:17.831"/>
    </inkml:context>
    <inkml:brush xml:id="br0">
      <inkml:brushProperty name="width" value="0.1" units="cm"/>
      <inkml:brushProperty name="height" value="0.1" units="cm"/>
      <inkml:brushProperty name="color" value="#E71224"/>
    </inkml:brush>
  </inkml:definitions>
  <inkml:trace contextRef="#ctx0" brushRef="#br0">6239 1070 9344,'-1'-14'39,"-4"3"80,1-2 107,2 3-66,-1-4 109,2 12-221,0 0 1,-1 0-1,1 1 0,0-1 1,-1 0-1,1 0 1,-2 0-49,-7-9 183,1 2 83,0 0 0,-7-4-266,1 2 210,-2 2 38,5 3-124,-14-7 198,19 10-202,0 0 0,0 1 0,0-1-1,-1 2 1,-6-2-120,-15 1 147,0 0-59,9 0-22,-24-2 81,-3 8-43,21-2-58,-28 2 45,-56 6 73,54-3-57,-2 3-107,-143 42 24,133-33-26,-31 9 2,-76 33 0,48-7 0,-31 12 0,17-10 0,-90 53 0,155-72 0,-65 33 0,3 7 0,-33 29 0,21-2 0,23-23 0,-44 31 0,-130 121 0,16 17 0,168-139-26,-52 67-55,9 7 55,-74 99 31,94-102-1,54-68-30,68-91 14,-62 85-61,33-31 47,-2 11 26,-11 19 5,20-39-16,-79 142-85,58-77-4,3 13 100,38-93-28,-15 34 7,-65 175 21,-17 71 0,12 4 0,80-246 4,-7 71-4,22-92-26,2 34 26,7-47-40,2-1-1,8 54 41,1-41-25,6 11 25,7 22 0,5-2 0,6 5 0,-21-68 0,3-1 0,1 0 0,1-1 0,2-1 0,1-1 0,2-1 0,3 1 0,10 7 0,3-1 0,0-2 0,3-2 0,24 15 0,-9-9 0,2-4 0,2-2 0,1-2 0,60 21 0,-120-54 0,208 72 0,115 13 0,-298-79 0,140 33 0,86 5 0,-114-27 0,-92-11 0,200 23 0,-174-22-3,143 9 27,-65-12 61,-75 0-67,159 3 92,-93-8-61,70 1 30,-67 3-57,-93-1-22,416 4 0,-87-29 99,-214 11-70,-7 0-16,241-11 80,-308 20-73,75-3 37,-56 0 16,111-9 67,1 1-55,43-3-38,135-8-49,117-7-33,-172 10 56,-91 7-22,68-4 20,-107 2 69,-137 9-70,259-20-14,-250 23 4,222-17 90,-211 13-80,199-17-14,178-13-2,-332 26 17,62-10 62,-1 1-34,-135 16-19,66-7 29,1-8-29,-75 11-13,245-30 157,-6 1-3,-93 2-119,-21 3 28,-90 19-58,190-34 88,10-2-86,-11 2-1,-68 6 70,134-26 31,60-13 3,-236 40-100,404-108-25,-416 107 25,207-51 99,-117 38-55,1 0-31,182-51-32,-364 88 9,49-12 48,263-75 87,-181 40-92,-62 20 12,182-70 45,-139 47-80,230-90 43,-309 117-50,67-29-7,-148 61-21,284-119 0,75-53 0,-299 140 1,200-107-2,-123 62 1,36-32 0,-133 78 0,67-38 0,-6-4 22,-108 71-13,129-86 66,-58 34-53,236-198-22,-312 250 0,17-14 1,46-40 20,-6-6 46,-50 49-49,56-62 25,-42 42 42,2-6-85,49-78 83,-63 89-39,-2-1 0,7-18-44,-18 29 57,-2 0-1,0-1 1,-2 0 0,2-24-57,-7 48 7,5-45 70,-5 29-59,0 1 0,-2-1 0,0 0-1,-2 1 1,-1-9-18,-11-30 69,0 18-31,-1 1 0,-1 0 0,-9-10-38,-9-13 142,-29-35-142,47 74 26,-14-13-26,-49-47-4,71 75 3,-6-6 3,-20-21 33,-2 2 0,-1 1 0,-13-6-35,-55-28 21,18 7-21,29 18 0,-10-1 0,-83-34 0,47 25 0,-26-18 0,-9 7 0,-36-6 0,25 10 0,-24-18 5,60 26-31,-97-29 26,27 26-85,-5-4 63,-18 4 22,103 26 0,-215-54 0,212 58 0,-220-53 0,293 68 0,-376-92 0,299 76 0,-225-48 0,225 52 0,-224-47 0,41 10 0,-95-23 0,279 53 0,-226-52 0,225 58 0,-224-45 0,295 58 0,-377-80 0,192 48 0,139 24 0,-284-49 0,151 40 0,-11-2 0,119 12 0,-224-28 0,-351-31 0,-6 13 0,576 55 2,-440-9-25,52 40-71,314-13 81,-131 13-53,192-13 26,-2 0 17,-205 18 24,250-20-1,-276 34 0,251-27 0,-225 28 0,130-19-24,-270 52-101,255-32 40,-415 84-86,207-32 29,0 1 28,365-85 83,-142 31-87,69-12-53,9 0-154,8-3-21,60-13 138,0 0-35,1 0-43,0 2-50,1 1-60,2 1-66,5 0 52,17-6 80,7-3-8,0 1-78,-2 0-118,16-6 221,-1 0-34,-5 2-184,1 0-61,-1 0-55,0 0-48,-4 1-194,0 0-46,-4 2-234,-15 5-637,42-16 1774</inkml:trace>
  <inkml:trace contextRef="#ctx0" brushRef="#br0" timeOffset="4307.4959">5256 5975 7680,'-5'-2'3,"0"0"0,0 0 0,-1 0 0,1 1-1,0 0 1,-1 0 0,-2 0-3,-37 0 62,23 2-16,-32-2 83,-26 1 75,27 3-25,-24 5 98,29-5-74,-78 9 426,64-3-414,1 2-38,-59 15 90,-119 36 80,225-58-329,-85 24 131,-76 33-149,-115 72 125,169-69-100,-118 61-25,-107 61 0,271-142 0,-147 89 0,81-38 0,-145 84 0,162-97 0,-35 35 0,59-33 0,-53 42 0,125-105 0,-77 61 0,-118 134 0,83-77 0,-96 100 0,81-64 0,83-87 0,0 10 0,-92 138 0,83-124 0,-25 66 0,73-121 0,-17 33 25,27-45 56,-16 48-81,1 17 15,5 2-1,5 1 0,-12 108-14,33-158 121,2 0 0,3 0 0,6 39-121,-1-67 136,6 27-136,12 36 226,-19-89-205,6 27 107,1-1 1,11 24-129,-4-21 180,6 8-180,1-6 70,3-4-43,22 14 103,-6-7-25,59 67-9,7 0-64,-63-64-34,-4-4 9,1-1 1,2-2 0,12 5-8,153 90 253,-123-81-165,8 5-2,2-3-1,25 6-85,-43-26 53,111 48 61,-112-53-25,42 9-89,6-7 107,2-5-1,28-1-106,-12-11 132,40-6-132,141-6 142,-225-3-117,214-13 103,-187 6-57,1 2-40,114-8-26,249-24 16,143-8 60,-212 15-55,-149 19-26,-183 8 0,3-1 0,179-3 0,171 7-5,-149 0 31,-117-2 54,89-6-51,-133 4-31,173-13 2,-224 11 0,370-36 0,-352 32 0,85-11 0,-110 14 0,215-25 0,-213 22 0,415-67 0,-216 26 0,-10 2 0,-106 18 0,242-52 0,-308 61 0,189-41 0,-205 48 0,430-94 0,-369 72 0,107-28 0,-54 7 0,121-23 0,-28 8 0,-185 45 0,200-54 106,-199 58-84,197-54-22,-160 38 21,101-29 64,-78 26-62,243-64-24,-182 48 24,114-37 54,-306 87-71,65-19 16,196-52-22,-203 60 0,384-101 0,-293 63 0,-14 11 0,31-10 0,-18-1 0,8 4 0,-57 15 0,107-32 0,-208 64 0,126-38 0,15-13 0,-17 12 0,32-12 0,-18 0 0,330-106 0,-214 74 0,-64 19 0,-78 27 13,208-60 80,-293 90-77,54-15 11,222-88 112,-189 66-65,-61 22-53,151-57-20,167-71 32,298-121 83,-465 177-61,115-45-3,-291 125-52,338-137 0,32-51 128,-147 75-69,-137 68-12,250-120-4,-117 54 10,182-85 1,-326 153-54,41-19 0,-73 41 0,178-105 0,-271 144 0,50-29 0,46-35 0,-26 11 0,2 9-6,-5 3 33,-6 3 29,-21 13-5,2-5-51,-19 10 0,-1 0 0,12-17 0,8-7 0,26-19 0,-3-9 37,-1 3 32,141-128-26,-174 165-2,-1-2-1,4-8-40,23-35 26,-25 25-1,8-24 62,-21 35-50,9-18 176,19-48-213,-27 48 26,12-26-31,-24 58 27,7-27-22,-11 21 99,3-36-99,-4 20 29,-5 38-10,0 0-1,-1 0 0,0 1 1,-1-1-1,0 0 0,-1 0 0,-1-5-18,-8-39 85,8 41-70,-4-18 13,-7 2 30,5 16-31,-16-44-1,11 32-28,-1 2-1,-3-3 3,7 13 0,-1 1 0,-1 1 0,0 0 0,-1 0 0,-1 1 0,0 0 0,-10-7 0,-6-4 0,1-1 0,-2 2 0,-17-11 0,21 19 0,-50-30 0,59 38 0,0 1 0,0 1 0,0 0 0,-1 1 0,-5 0 0,5 1 0,-34-10 0,-24-5 0,-68-9 0,-102 8 0,208 18 0,-185-1 0,135 3 0,-66 2 0,-41 9 0,-104 8 0,225-15 0,32-3 0,-43 4 0,-6 7 0,49-5 0,-55 6 0,-82 13 0,-4 0 0,-72 12 0,179-22 0,-159 29 0,135-30 0,-122 21 0,59-2 0,-10-5 0,-1 4 0,2-4 0,86-13 0,-166 28 0,-286 31 0,15 0 0,281-46 0,-24 4 0,9-1 0,14-2 0,-30 2 0,12-2 0,-73 8 45,-1-13 24,160-13-55,-238 19 24,0 0 31,-9 10-46,323-30-25,-247 36 2,167-21 0,-99 18 0,184-28 0,36-6 0,-247 44 0,-363 73 0,342-67 0,156-29 0,-257 52 0,227-37 0,1-5 0,-409 92 0,503-111 0,-203 47 0,94-10 0,-275 59 0,346-85 0,-103 27 0,-119 27 0,168-45 0,68-12 0,-117 25 0,-550 100 0,436-86 0,91-22 0,-25 6 0,77-10-23,-126 26-60,143-25 32,29-5-26,-6-8 55,65-10 26,-112 18-29,117-23-19,-120 20-19,119-15 63,-110 18 0,137-27 0,-159 28 0,142-20 0,-107 20 0,-829 135 0,773-121 0,238-48 0,-10 1 0,-198 50 0,90-22 0,10-4 0,39-1-6,48-16-9,-50 16-17,-213 69-43,77-21 80,78-24-31,-574 235-379,606-237 213,27-7 55,-41 20-110,68-34 108,0 3 1,-13 13 138,-1-1-240,-37 13 240,0 0-166,-29 24-118,85-44 99,-55 35-589,67-45 362,16-8 33,-1-1-108,16-9 195,1 0-37,-1 0-41,0 1-43,-21 13-370,13-7 179,4-3 4,12-8 256,-1 1-34,0-1-38,1 1-34,-11 7-538,-3 3-316,-12 8-786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00:13:30.334"/>
    </inkml:context>
    <inkml:brush xml:id="br0">
      <inkml:brushProperty name="width" value="0.1" units="cm"/>
      <inkml:brushProperty name="height" value="0.1" units="cm"/>
      <inkml:brushProperty name="color" value="#E71224"/>
    </inkml:brush>
  </inkml:definitions>
  <inkml:trace contextRef="#ctx0" brushRef="#br0">5640 1181 10240,'-28'-25'25,"23"21"-13,0 0-1,-1 1 1,1 0-1,-1 0 1,0 1 0,0-1-1,-1 1-11,5 1 3,-15-5 7,-1 1 0,1 0 0,0 2 0,-2 0-10,-41-1 107,29 0-42,-15-1 71,-3 3 47,12 2-53,-86 2 252,36 7-148,-7-3-84,-26 13-22,84-15-93,-9 2 58,-9 4-93,5 4 106,-39 16-106,-40 21 86,2 6-1,-56 36-85,31-10 85,-7-4-63,17 0-22,126-71 0,-375 232 3,297-181 15,-243 158 67,137-87-63,-156 110-27,131-70 31,-63 73 86,208-174-96,-247 225 65,119-90-55,-102 132-26,163-157 0,41-49 0,-48 65 0,98-117 0,-26 52 0,-24 64 0,64-109 0,-8 30 0,22-36 0,3 1 0,-2 25 0,11-23 0,4 0 0,3 1 0,4 1 0,3 6 0,3-17 0,3 1 0,3-1 0,4 0 0,8 24 0,4-8 0,4 0 0,3-2 0,13 19 0,-6-28 21,2-1 0,4-3 1,11 11-22,27 27 64,60 62-64,-96-123 0,2-2 0,3-2 0,1-2 0,37 23 0,44 19 0,56 25 0,-83-58 0,2-5 0,41 10 0,-16-8 0,-41-10 0,69 28 0,81 19 14,-73-39 78,267 53-49,-287-69 42,9-4-63,-79-12-22,157 27 0,23-14 0,-171-21 0,-22-2 0,391 32 0,-305-36 21,74-4 57,-67 1-28,-9 0 20,246-2 73,-207-7-100,-89 7-8,196-12 37,-102-8-72,13-2 0,-155 19 1,529-56 104,-444 41-80,161-21 78,75-11-63,-3-10 101,-239 40-66,251-52 31,-123 23-41,-209 42-41,288-59 80,-147 23-19,-60 16-60,195-47 94,-187 39-92,62-21 58,-99 31-66,205-60 90,492-201 147,-555 187-198,-79 27 34,283-138 259,-149 65-212,-164 77-107,176-106 98,-259 146-121,191-117 162,-163 97-107,17-11 10,168-122 24,-156 102-15,0-5 22,49-47 97,-4-5-7,-51 46-104,-52 45-65,94-93 145,94-119-171,-147 154 27,277-325 52,-250 281-79,52-92 0,-126 175 0,97-140 0,-70 102 26,-34 44 55,22-48-81,7-27 21,-32 69-21,63-129 0,-21-3 0,-53 134 0,9-23 0,19-87 0,-12-8 0,-30 122 0,-2 1 0,-3-4 0,-3-115 0,-2 120 0,0 4 0,-3 0 0,-2 0 0,-2 1 0,-2 0 0,-7-15 0,-35-97 0,36 127 0,-1 1 0,-1 1 0,-8-10 0,-33-43 0,29 44 0,-2 1 0,-1 2 0,-3 1 0,-40-38 0,58 59 0,-45-43 0,17 24 0,-2 2 0,-49-30 0,-110-54 0,199 117 0,-89-49 0,-39-12 0,-60-12 0,128 52 0,-40-12 3,-1 5 0,-44-5-3,-226-31-27,-96 20-79,448 46 105,-401-17 1,323 15 0,-77 0 0,133 2 0,-499-4 0,114 29 0,245-11 0,-65 2 0,-343 24 0,253 4 0,230-26 0,34-5 0,-292 42 0,-524 97 0,594-92 0,-37 8 0,116-26 0,151-26 0,-82 15 0,-67 2 22,-76 27 70,177-33-78,13-3-14,-209 46 0,-310 91 0,179-45 0,329-82 0,-227 63 0,179-45 0,-120 35 0,-9 1-26,2 10-49,-280 122-186,539-203 260,0-1-34,-32 15-133,1 1-128,0 1-123,0 0-118,0 2-114,1 2-110,-2 1-104,-35 22-399,32-18 359,11-5 82,0 0-86,57-35 906,-57 35-1007,-1-1-87,-10 8-301,-35 21-793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19DBB-76E8-4ABB-9D40-9895D94CAEC9}"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93089-0DCE-46AB-AB3F-B6B077253E84}" type="slidenum">
              <a:rPr lang="en-US" smtClean="0"/>
              <a:t>‹#›</a:t>
            </a:fld>
            <a:endParaRPr lang="en-US"/>
          </a:p>
        </p:txBody>
      </p:sp>
    </p:spTree>
    <p:extLst>
      <p:ext uri="{BB962C8B-B14F-4D97-AF65-F5344CB8AC3E}">
        <p14:creationId xmlns:p14="http://schemas.microsoft.com/office/powerpoint/2010/main" val="25036753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A305-B1F7-4736-A1E2-0F10B119F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CF60DA-3E52-4817-A9CF-AA5D84FD4C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FB1E35-9623-4BCF-A809-8CC7124059A5}"/>
              </a:ext>
            </a:extLst>
          </p:cNvPr>
          <p:cNvSpPr>
            <a:spLocks noGrp="1"/>
          </p:cNvSpPr>
          <p:nvPr>
            <p:ph type="dt" sz="half" idx="10"/>
          </p:nvPr>
        </p:nvSpPr>
        <p:spPr/>
        <p:txBody>
          <a:bodyPr/>
          <a:lstStyle/>
          <a:p>
            <a:fld id="{CBFE68D5-4A9D-4CB8-9219-27EAAC71E34B}" type="datetime1">
              <a:rPr lang="en-US" smtClean="0"/>
              <a:t>4/24/2018</a:t>
            </a:fld>
            <a:endParaRPr lang="en-US"/>
          </a:p>
        </p:txBody>
      </p:sp>
      <p:sp>
        <p:nvSpPr>
          <p:cNvPr id="5" name="Footer Placeholder 4">
            <a:extLst>
              <a:ext uri="{FF2B5EF4-FFF2-40B4-BE49-F238E27FC236}">
                <a16:creationId xmlns:a16="http://schemas.microsoft.com/office/drawing/2014/main" id="{C7DB4A72-FC9D-4409-9A09-1DB3183A0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B90E0-65AD-4C26-BC25-F37F4793C8E6}"/>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2980804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95EC8-1A8E-4F27-84BA-D7581AD522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B1D7F0-9C4F-4DD8-ABF5-9DFD592C20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E810C-B807-4093-A2A6-3D808EF32D6A}"/>
              </a:ext>
            </a:extLst>
          </p:cNvPr>
          <p:cNvSpPr>
            <a:spLocks noGrp="1"/>
          </p:cNvSpPr>
          <p:nvPr>
            <p:ph type="dt" sz="half" idx="10"/>
          </p:nvPr>
        </p:nvSpPr>
        <p:spPr/>
        <p:txBody>
          <a:bodyPr/>
          <a:lstStyle/>
          <a:p>
            <a:fld id="{F12861BF-D2D6-43C3-BF0C-1A556C451C69}" type="datetime1">
              <a:rPr lang="en-US" smtClean="0"/>
              <a:t>4/24/2018</a:t>
            </a:fld>
            <a:endParaRPr lang="en-US"/>
          </a:p>
        </p:txBody>
      </p:sp>
      <p:sp>
        <p:nvSpPr>
          <p:cNvPr id="5" name="Footer Placeholder 4">
            <a:extLst>
              <a:ext uri="{FF2B5EF4-FFF2-40B4-BE49-F238E27FC236}">
                <a16:creationId xmlns:a16="http://schemas.microsoft.com/office/drawing/2014/main" id="{92EF137C-6BBB-4C46-B476-60A341E29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E4179C-DA4F-4E46-964C-3821D38D455F}"/>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169687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F35639-50D7-4D24-B0EB-26C73DF3AF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0FDD88-8DC2-4D9E-BB9A-44B8E9A1A9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A64DA-3440-481C-8315-03EFD172EB20}"/>
              </a:ext>
            </a:extLst>
          </p:cNvPr>
          <p:cNvSpPr>
            <a:spLocks noGrp="1"/>
          </p:cNvSpPr>
          <p:nvPr>
            <p:ph type="dt" sz="half" idx="10"/>
          </p:nvPr>
        </p:nvSpPr>
        <p:spPr/>
        <p:txBody>
          <a:bodyPr/>
          <a:lstStyle/>
          <a:p>
            <a:fld id="{92F119FB-CB25-4DB0-9859-0519E5A05AC9}" type="datetime1">
              <a:rPr lang="en-US" smtClean="0"/>
              <a:t>4/24/2018</a:t>
            </a:fld>
            <a:endParaRPr lang="en-US"/>
          </a:p>
        </p:txBody>
      </p:sp>
      <p:sp>
        <p:nvSpPr>
          <p:cNvPr id="5" name="Footer Placeholder 4">
            <a:extLst>
              <a:ext uri="{FF2B5EF4-FFF2-40B4-BE49-F238E27FC236}">
                <a16:creationId xmlns:a16="http://schemas.microsoft.com/office/drawing/2014/main" id="{D66780ED-1450-44A4-AD2C-937A9711D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4F072-537B-408A-8DED-5F05E85D864D}"/>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72797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85898-EDDB-49C9-95D5-53FE9C973A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B7F705-0A9E-4E82-81D6-B91A7B2893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A89E2-9128-4E6E-A9A7-6438180949DB}"/>
              </a:ext>
            </a:extLst>
          </p:cNvPr>
          <p:cNvSpPr>
            <a:spLocks noGrp="1"/>
          </p:cNvSpPr>
          <p:nvPr>
            <p:ph type="dt" sz="half" idx="10"/>
          </p:nvPr>
        </p:nvSpPr>
        <p:spPr/>
        <p:txBody>
          <a:bodyPr/>
          <a:lstStyle/>
          <a:p>
            <a:fld id="{E39A6629-9F21-4EEB-B3B1-6C1D11F4CF06}" type="datetime1">
              <a:rPr lang="en-US" smtClean="0"/>
              <a:t>4/24/2018</a:t>
            </a:fld>
            <a:endParaRPr lang="en-US"/>
          </a:p>
        </p:txBody>
      </p:sp>
      <p:sp>
        <p:nvSpPr>
          <p:cNvPr id="5" name="Footer Placeholder 4">
            <a:extLst>
              <a:ext uri="{FF2B5EF4-FFF2-40B4-BE49-F238E27FC236}">
                <a16:creationId xmlns:a16="http://schemas.microsoft.com/office/drawing/2014/main" id="{C7CCD105-2CF0-42BD-8762-D1B190EFB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45647-5F30-488D-B88A-0415F0928997}"/>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19822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A12A1-4416-43E9-BEA4-A207448BBB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4E62D2-E1E3-41E2-9075-E44225764C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5BAE2E6-0461-44B9-9FDB-05C101CC1458}"/>
              </a:ext>
            </a:extLst>
          </p:cNvPr>
          <p:cNvSpPr>
            <a:spLocks noGrp="1"/>
          </p:cNvSpPr>
          <p:nvPr>
            <p:ph type="dt" sz="half" idx="10"/>
          </p:nvPr>
        </p:nvSpPr>
        <p:spPr/>
        <p:txBody>
          <a:bodyPr/>
          <a:lstStyle/>
          <a:p>
            <a:fld id="{7C0E5F11-9BAD-4324-B234-D7B14C206B4A}" type="datetime1">
              <a:rPr lang="en-US" smtClean="0"/>
              <a:t>4/24/2018</a:t>
            </a:fld>
            <a:endParaRPr lang="en-US"/>
          </a:p>
        </p:txBody>
      </p:sp>
      <p:sp>
        <p:nvSpPr>
          <p:cNvPr id="5" name="Footer Placeholder 4">
            <a:extLst>
              <a:ext uri="{FF2B5EF4-FFF2-40B4-BE49-F238E27FC236}">
                <a16:creationId xmlns:a16="http://schemas.microsoft.com/office/drawing/2014/main" id="{044FC618-51C7-4240-B674-E364557AF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1F003-558E-470A-A08B-A97BF37DB723}"/>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1321215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8855-7E0F-49E5-9EAA-6FB8D9A9B6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37840-798C-4E2A-9801-6604E7270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06F5FC-6C3F-4CD6-AD56-B4CC746C6A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9355C5-4D97-4D66-B1FA-1F9F8FC037C3}"/>
              </a:ext>
            </a:extLst>
          </p:cNvPr>
          <p:cNvSpPr>
            <a:spLocks noGrp="1"/>
          </p:cNvSpPr>
          <p:nvPr>
            <p:ph type="dt" sz="half" idx="10"/>
          </p:nvPr>
        </p:nvSpPr>
        <p:spPr/>
        <p:txBody>
          <a:bodyPr/>
          <a:lstStyle/>
          <a:p>
            <a:fld id="{A41B714B-9F9F-4F91-8B98-1B80C892EBFF}" type="datetime1">
              <a:rPr lang="en-US" smtClean="0"/>
              <a:t>4/24/2018</a:t>
            </a:fld>
            <a:endParaRPr lang="en-US"/>
          </a:p>
        </p:txBody>
      </p:sp>
      <p:sp>
        <p:nvSpPr>
          <p:cNvPr id="6" name="Footer Placeholder 5">
            <a:extLst>
              <a:ext uri="{FF2B5EF4-FFF2-40B4-BE49-F238E27FC236}">
                <a16:creationId xmlns:a16="http://schemas.microsoft.com/office/drawing/2014/main" id="{32CF78AD-2556-4A96-9A1C-CE3506D6CD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3F472-368F-4C2D-9F93-11E4A4F14E20}"/>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45168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138D-700F-4CE0-B385-BF3FD7E6EC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0357BE-2C6E-49A4-9F19-65251B09E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11AFF2-A35C-4649-B589-7812D73BE3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F1B34F-67EB-49AC-AFE6-A14A6FFE5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166A9B-5AA0-4DB5-8F76-6B24F8A75C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89FA70-A861-4B43-BF1A-B677311ABBB2}"/>
              </a:ext>
            </a:extLst>
          </p:cNvPr>
          <p:cNvSpPr>
            <a:spLocks noGrp="1"/>
          </p:cNvSpPr>
          <p:nvPr>
            <p:ph type="dt" sz="half" idx="10"/>
          </p:nvPr>
        </p:nvSpPr>
        <p:spPr/>
        <p:txBody>
          <a:bodyPr/>
          <a:lstStyle/>
          <a:p>
            <a:fld id="{63015C75-89FE-4641-BCA5-EB0EEA14B8DD}" type="datetime1">
              <a:rPr lang="en-US" smtClean="0"/>
              <a:t>4/24/2018</a:t>
            </a:fld>
            <a:endParaRPr lang="en-US"/>
          </a:p>
        </p:txBody>
      </p:sp>
      <p:sp>
        <p:nvSpPr>
          <p:cNvPr id="8" name="Footer Placeholder 7">
            <a:extLst>
              <a:ext uri="{FF2B5EF4-FFF2-40B4-BE49-F238E27FC236}">
                <a16:creationId xmlns:a16="http://schemas.microsoft.com/office/drawing/2014/main" id="{C762FF2C-9875-4A4E-AF18-E64ABF828E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DFEBF2-1CCE-4356-AD42-ECD33350E5F3}"/>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1962673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0C54-6991-488B-AF33-3272754E27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3EBE46-79A1-420A-ACD1-4FB6327A851C}"/>
              </a:ext>
            </a:extLst>
          </p:cNvPr>
          <p:cNvSpPr>
            <a:spLocks noGrp="1"/>
          </p:cNvSpPr>
          <p:nvPr>
            <p:ph type="dt" sz="half" idx="10"/>
          </p:nvPr>
        </p:nvSpPr>
        <p:spPr/>
        <p:txBody>
          <a:bodyPr/>
          <a:lstStyle/>
          <a:p>
            <a:fld id="{C1716F64-4A4E-4DE4-B829-59E096FADEDE}" type="datetime1">
              <a:rPr lang="en-US" smtClean="0"/>
              <a:t>4/24/2018</a:t>
            </a:fld>
            <a:endParaRPr lang="en-US"/>
          </a:p>
        </p:txBody>
      </p:sp>
      <p:sp>
        <p:nvSpPr>
          <p:cNvPr id="4" name="Footer Placeholder 3">
            <a:extLst>
              <a:ext uri="{FF2B5EF4-FFF2-40B4-BE49-F238E27FC236}">
                <a16:creationId xmlns:a16="http://schemas.microsoft.com/office/drawing/2014/main" id="{E0B841BF-32C7-401C-A436-8203F900C1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BC8DCA-13CA-45C7-A5E9-6F394A4A8E72}"/>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2274621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636B16-DD56-4A68-9E46-4BCFB2986210}"/>
              </a:ext>
            </a:extLst>
          </p:cNvPr>
          <p:cNvSpPr>
            <a:spLocks noGrp="1"/>
          </p:cNvSpPr>
          <p:nvPr>
            <p:ph type="dt" sz="half" idx="10"/>
          </p:nvPr>
        </p:nvSpPr>
        <p:spPr/>
        <p:txBody>
          <a:bodyPr/>
          <a:lstStyle/>
          <a:p>
            <a:fld id="{E854E981-2C3C-427C-A3A6-B149C2BF57C4}" type="datetime1">
              <a:rPr lang="en-US" smtClean="0"/>
              <a:t>4/24/2018</a:t>
            </a:fld>
            <a:endParaRPr lang="en-US"/>
          </a:p>
        </p:txBody>
      </p:sp>
      <p:sp>
        <p:nvSpPr>
          <p:cNvPr id="3" name="Footer Placeholder 2">
            <a:extLst>
              <a:ext uri="{FF2B5EF4-FFF2-40B4-BE49-F238E27FC236}">
                <a16:creationId xmlns:a16="http://schemas.microsoft.com/office/drawing/2014/main" id="{C3A9C71F-B7BD-44CF-AE12-8386F6C9ED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E44B13-3E07-4353-B6D9-3AC3596B0655}"/>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2449819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BFA0-4B7B-4354-A234-0FE66D10D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246BE2-BD14-4C3B-8C27-7F489CC8E8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D5784F-5F33-4A6B-81EB-68762E1A9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71359E-611B-46D9-B6B2-1C8CB2C8B18C}"/>
              </a:ext>
            </a:extLst>
          </p:cNvPr>
          <p:cNvSpPr>
            <a:spLocks noGrp="1"/>
          </p:cNvSpPr>
          <p:nvPr>
            <p:ph type="dt" sz="half" idx="10"/>
          </p:nvPr>
        </p:nvSpPr>
        <p:spPr/>
        <p:txBody>
          <a:bodyPr/>
          <a:lstStyle/>
          <a:p>
            <a:fld id="{C2235BF6-7BA7-4710-BDB7-6143CAF57FD5}" type="datetime1">
              <a:rPr lang="en-US" smtClean="0"/>
              <a:t>4/24/2018</a:t>
            </a:fld>
            <a:endParaRPr lang="en-US"/>
          </a:p>
        </p:txBody>
      </p:sp>
      <p:sp>
        <p:nvSpPr>
          <p:cNvPr id="6" name="Footer Placeholder 5">
            <a:extLst>
              <a:ext uri="{FF2B5EF4-FFF2-40B4-BE49-F238E27FC236}">
                <a16:creationId xmlns:a16="http://schemas.microsoft.com/office/drawing/2014/main" id="{11990E5F-3A08-4018-8B68-C5BC8BF10B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1B2620-696E-4A33-A82B-FE6DFD557532}"/>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1091680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FFC2-F686-45B3-A4A7-E94C0F93B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8A683A-6772-49FE-B31C-E234F9128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116315-7EF0-44A8-B1E6-D53B71D657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DC04D2-0D3D-4738-9EA9-003304F3AB16}"/>
              </a:ext>
            </a:extLst>
          </p:cNvPr>
          <p:cNvSpPr>
            <a:spLocks noGrp="1"/>
          </p:cNvSpPr>
          <p:nvPr>
            <p:ph type="dt" sz="half" idx="10"/>
          </p:nvPr>
        </p:nvSpPr>
        <p:spPr/>
        <p:txBody>
          <a:bodyPr/>
          <a:lstStyle/>
          <a:p>
            <a:fld id="{8E729C82-2350-48FA-B82E-1F39EC83193A}" type="datetime1">
              <a:rPr lang="en-US" smtClean="0"/>
              <a:t>4/24/2018</a:t>
            </a:fld>
            <a:endParaRPr lang="en-US"/>
          </a:p>
        </p:txBody>
      </p:sp>
      <p:sp>
        <p:nvSpPr>
          <p:cNvPr id="6" name="Footer Placeholder 5">
            <a:extLst>
              <a:ext uri="{FF2B5EF4-FFF2-40B4-BE49-F238E27FC236}">
                <a16:creationId xmlns:a16="http://schemas.microsoft.com/office/drawing/2014/main" id="{7C843F62-BA84-4D09-B6E6-F47D4B9DD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E543F-3F9E-4436-964F-61469C2C2114}"/>
              </a:ext>
            </a:extLst>
          </p:cNvPr>
          <p:cNvSpPr>
            <a:spLocks noGrp="1"/>
          </p:cNvSpPr>
          <p:nvPr>
            <p:ph type="sldNum" sz="quarter" idx="12"/>
          </p:nvPr>
        </p:nvSpPr>
        <p:spPr/>
        <p:txBody>
          <a:bodyPr/>
          <a:lstStyle/>
          <a:p>
            <a:fld id="{87E866BD-9375-4664-B2F4-0E383C32A846}" type="slidenum">
              <a:rPr lang="en-US" smtClean="0"/>
              <a:t>‹#›</a:t>
            </a:fld>
            <a:endParaRPr lang="en-US"/>
          </a:p>
        </p:txBody>
      </p:sp>
    </p:spTree>
    <p:extLst>
      <p:ext uri="{BB962C8B-B14F-4D97-AF65-F5344CB8AC3E}">
        <p14:creationId xmlns:p14="http://schemas.microsoft.com/office/powerpoint/2010/main" val="88777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0000"/>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2FA9B4-8B4F-405F-9512-3479E116F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FD31BD-FBA1-4816-95CC-C7C65CD1F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57F7E-BBD8-4786-92F9-F4A9FBAC9C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0C752-D4A9-47FC-A5DF-6D61049CDBFE}" type="datetime1">
              <a:rPr lang="en-US" smtClean="0"/>
              <a:t>4/24/2018</a:t>
            </a:fld>
            <a:endParaRPr lang="en-US"/>
          </a:p>
        </p:txBody>
      </p:sp>
      <p:sp>
        <p:nvSpPr>
          <p:cNvPr id="5" name="Footer Placeholder 4">
            <a:extLst>
              <a:ext uri="{FF2B5EF4-FFF2-40B4-BE49-F238E27FC236}">
                <a16:creationId xmlns:a16="http://schemas.microsoft.com/office/drawing/2014/main" id="{57CD52B2-F15E-4BEB-95BB-62942F6CE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A3DEB5-FF94-49DD-98FB-B97524B4E6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866BD-9375-4664-B2F4-0E383C32A846}" type="slidenum">
              <a:rPr lang="en-US" smtClean="0"/>
              <a:t>‹#›</a:t>
            </a:fld>
            <a:endParaRPr lang="en-US"/>
          </a:p>
        </p:txBody>
      </p:sp>
    </p:spTree>
    <p:extLst>
      <p:ext uri="{BB962C8B-B14F-4D97-AF65-F5344CB8AC3E}">
        <p14:creationId xmlns:p14="http://schemas.microsoft.com/office/powerpoint/2010/main" val="522085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17DC-2919-402F-AF1C-13EB5DB1720A}"/>
              </a:ext>
            </a:extLst>
          </p:cNvPr>
          <p:cNvSpPr>
            <a:spLocks noGrp="1"/>
          </p:cNvSpPr>
          <p:nvPr>
            <p:ph type="ctrTitle"/>
          </p:nvPr>
        </p:nvSpPr>
        <p:spPr/>
        <p:txBody>
          <a:bodyPr/>
          <a:lstStyle/>
          <a:p>
            <a:r>
              <a:rPr lang="en-US" b="1" dirty="0">
                <a:solidFill>
                  <a:srgbClr val="FF0000"/>
                </a:solidFill>
                <a:latin typeface="+mn-lt"/>
              </a:rPr>
              <a:t>CVS pharmacy</a:t>
            </a:r>
          </a:p>
        </p:txBody>
      </p:sp>
      <p:sp>
        <p:nvSpPr>
          <p:cNvPr id="3" name="Subtitle 2">
            <a:extLst>
              <a:ext uri="{FF2B5EF4-FFF2-40B4-BE49-F238E27FC236}">
                <a16:creationId xmlns:a16="http://schemas.microsoft.com/office/drawing/2014/main" id="{0D047144-03C4-4440-877D-1267EE911D92}"/>
              </a:ext>
            </a:extLst>
          </p:cNvPr>
          <p:cNvSpPr>
            <a:spLocks noGrp="1"/>
          </p:cNvSpPr>
          <p:nvPr>
            <p:ph type="subTitle" idx="1"/>
          </p:nvPr>
        </p:nvSpPr>
        <p:spPr/>
        <p:txBody>
          <a:bodyPr/>
          <a:lstStyle/>
          <a:p>
            <a:r>
              <a:rPr lang="en-US" b="1" dirty="0">
                <a:solidFill>
                  <a:srgbClr val="0070C0"/>
                </a:solidFill>
              </a:rPr>
              <a:t>Final Project</a:t>
            </a:r>
          </a:p>
          <a:p>
            <a:r>
              <a:rPr lang="en-US" b="1" dirty="0">
                <a:solidFill>
                  <a:srgbClr val="0070C0"/>
                </a:solidFill>
              </a:rPr>
              <a:t>By</a:t>
            </a:r>
          </a:p>
          <a:p>
            <a:r>
              <a:rPr lang="en-US" b="1" dirty="0">
                <a:solidFill>
                  <a:srgbClr val="0070C0"/>
                </a:solidFill>
              </a:rPr>
              <a:t>Ivor Leon</a:t>
            </a:r>
          </a:p>
        </p:txBody>
      </p:sp>
      <p:sp>
        <p:nvSpPr>
          <p:cNvPr id="4" name="Slide Number Placeholder 3">
            <a:extLst>
              <a:ext uri="{FF2B5EF4-FFF2-40B4-BE49-F238E27FC236}">
                <a16:creationId xmlns:a16="http://schemas.microsoft.com/office/drawing/2014/main" id="{6182BE7A-E3D4-4EA3-8543-96C683F6E421}"/>
              </a:ext>
            </a:extLst>
          </p:cNvPr>
          <p:cNvSpPr>
            <a:spLocks noGrp="1"/>
          </p:cNvSpPr>
          <p:nvPr>
            <p:ph type="sldNum" sz="quarter" idx="12"/>
          </p:nvPr>
        </p:nvSpPr>
        <p:spPr/>
        <p:txBody>
          <a:bodyPr/>
          <a:lstStyle/>
          <a:p>
            <a:fld id="{87E866BD-9375-4664-B2F4-0E383C32A846}" type="slidenum">
              <a:rPr lang="en-US" smtClean="0"/>
              <a:t>1</a:t>
            </a:fld>
            <a:endParaRPr lang="en-US"/>
          </a:p>
        </p:txBody>
      </p:sp>
    </p:spTree>
    <p:extLst>
      <p:ext uri="{BB962C8B-B14F-4D97-AF65-F5344CB8AC3E}">
        <p14:creationId xmlns:p14="http://schemas.microsoft.com/office/powerpoint/2010/main" val="4277352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EE5D-A331-4B42-BA9C-B13804587A27}"/>
              </a:ext>
            </a:extLst>
          </p:cNvPr>
          <p:cNvSpPr>
            <a:spLocks noGrp="1"/>
          </p:cNvSpPr>
          <p:nvPr>
            <p:ph type="title"/>
          </p:nvPr>
        </p:nvSpPr>
        <p:spPr/>
        <p:txBody>
          <a:bodyPr/>
          <a:lstStyle/>
          <a:p>
            <a:r>
              <a:rPr lang="en-US" b="1" dirty="0">
                <a:latin typeface="+mn-lt"/>
              </a:rPr>
              <a:t>Why I picked the first objective   </a:t>
            </a:r>
            <a:r>
              <a:rPr lang="en-US" sz="3400" b="1" dirty="0" err="1">
                <a:latin typeface="+mn-lt"/>
              </a:rPr>
              <a:t>Cont</a:t>
            </a:r>
            <a:r>
              <a:rPr lang="en-US" sz="3400" b="1" dirty="0">
                <a:latin typeface="+mn-lt"/>
              </a:rPr>
              <a:t>…</a:t>
            </a:r>
            <a:endParaRPr lang="en-US" dirty="0">
              <a:latin typeface="+mn-lt"/>
            </a:endParaRPr>
          </a:p>
        </p:txBody>
      </p:sp>
      <p:pic>
        <p:nvPicPr>
          <p:cNvPr id="6" name="Content Placeholder 5">
            <a:extLst>
              <a:ext uri="{FF2B5EF4-FFF2-40B4-BE49-F238E27FC236}">
                <a16:creationId xmlns:a16="http://schemas.microsoft.com/office/drawing/2014/main" id="{F8A9FC27-F1A7-4600-888A-B9AAA0069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877" y="1501254"/>
            <a:ext cx="9976513" cy="4991621"/>
          </a:xfrm>
        </p:spPr>
      </p:pic>
      <p:sp>
        <p:nvSpPr>
          <p:cNvPr id="4" name="Slide Number Placeholder 3">
            <a:extLst>
              <a:ext uri="{FF2B5EF4-FFF2-40B4-BE49-F238E27FC236}">
                <a16:creationId xmlns:a16="http://schemas.microsoft.com/office/drawing/2014/main" id="{FA5695B0-E653-47E4-B19F-914C3CD0268B}"/>
              </a:ext>
            </a:extLst>
          </p:cNvPr>
          <p:cNvSpPr>
            <a:spLocks noGrp="1"/>
          </p:cNvSpPr>
          <p:nvPr>
            <p:ph type="sldNum" sz="quarter" idx="12"/>
          </p:nvPr>
        </p:nvSpPr>
        <p:spPr/>
        <p:txBody>
          <a:bodyPr/>
          <a:lstStyle/>
          <a:p>
            <a:fld id="{87E866BD-9375-4664-B2F4-0E383C32A846}" type="slidenum">
              <a:rPr lang="en-US" smtClean="0"/>
              <a:t>10</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A4325CA-E5F5-4F82-A9A7-B32B84161713}"/>
                  </a:ext>
                </a:extLst>
              </p14:cNvPr>
              <p14:cNvContentPartPr/>
              <p14:nvPr/>
            </p14:nvContentPartPr>
            <p14:xfrm>
              <a:off x="3550016" y="2470278"/>
              <a:ext cx="5930640" cy="2962800"/>
            </p14:xfrm>
          </p:contentPart>
        </mc:Choice>
        <mc:Fallback xmlns="">
          <p:pic>
            <p:nvPicPr>
              <p:cNvPr id="3" name="Ink 2">
                <a:extLst>
                  <a:ext uri="{FF2B5EF4-FFF2-40B4-BE49-F238E27FC236}">
                    <a16:creationId xmlns:a16="http://schemas.microsoft.com/office/drawing/2014/main" id="{2A4325CA-E5F5-4F82-A9A7-B32B84161713}"/>
                  </a:ext>
                </a:extLst>
              </p:cNvPr>
              <p:cNvPicPr/>
              <p:nvPr/>
            </p:nvPicPr>
            <p:blipFill>
              <a:blip r:embed="rId4"/>
              <a:stretch>
                <a:fillRect/>
              </a:stretch>
            </p:blipFill>
            <p:spPr>
              <a:xfrm>
                <a:off x="3532016" y="2452638"/>
                <a:ext cx="5966280" cy="2998440"/>
              </a:xfrm>
              <a:prstGeom prst="rect">
                <a:avLst/>
              </a:prstGeom>
            </p:spPr>
          </p:pic>
        </mc:Fallback>
      </mc:AlternateContent>
    </p:spTree>
    <p:extLst>
      <p:ext uri="{BB962C8B-B14F-4D97-AF65-F5344CB8AC3E}">
        <p14:creationId xmlns:p14="http://schemas.microsoft.com/office/powerpoint/2010/main" val="136952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6232-D2CE-49A9-BFE7-3F3AF6B26CA9}"/>
              </a:ext>
            </a:extLst>
          </p:cNvPr>
          <p:cNvSpPr>
            <a:spLocks noGrp="1"/>
          </p:cNvSpPr>
          <p:nvPr>
            <p:ph type="title"/>
          </p:nvPr>
        </p:nvSpPr>
        <p:spPr/>
        <p:txBody>
          <a:bodyPr/>
          <a:lstStyle/>
          <a:p>
            <a:r>
              <a:rPr lang="en-US" b="1" dirty="0">
                <a:latin typeface="+mn-lt"/>
              </a:rPr>
              <a:t>Why I picked this objective   </a:t>
            </a:r>
            <a:r>
              <a:rPr lang="en-US" sz="3400" b="1" dirty="0" err="1">
                <a:latin typeface="+mn-lt"/>
              </a:rPr>
              <a:t>Cont</a:t>
            </a:r>
            <a:r>
              <a:rPr lang="en-US" sz="3400" b="1" dirty="0">
                <a:latin typeface="+mn-lt"/>
              </a:rPr>
              <a:t>…</a:t>
            </a:r>
            <a:endParaRPr lang="en-US" dirty="0">
              <a:latin typeface="+mn-lt"/>
            </a:endParaRPr>
          </a:p>
        </p:txBody>
      </p:sp>
      <p:sp>
        <p:nvSpPr>
          <p:cNvPr id="3" name="Content Placeholder 2">
            <a:extLst>
              <a:ext uri="{FF2B5EF4-FFF2-40B4-BE49-F238E27FC236}">
                <a16:creationId xmlns:a16="http://schemas.microsoft.com/office/drawing/2014/main" id="{313F7D10-11D6-444B-B025-891EF11B225C}"/>
              </a:ext>
            </a:extLst>
          </p:cNvPr>
          <p:cNvSpPr>
            <a:spLocks noGrp="1"/>
          </p:cNvSpPr>
          <p:nvPr>
            <p:ph idx="1"/>
          </p:nvPr>
        </p:nvSpPr>
        <p:spPr/>
        <p:txBody>
          <a:bodyPr/>
          <a:lstStyle/>
          <a:p>
            <a:r>
              <a:rPr lang="en-US" dirty="0"/>
              <a:t>It may be that the vendor has not showed up, may be the order was not placed on time to have it delivered before we ran out of stock, or may be simply because we don’t sell that product any more.</a:t>
            </a:r>
          </a:p>
          <a:p>
            <a:r>
              <a:rPr lang="en-US" dirty="0"/>
              <a:t>Regardless of the reason as to why we don’t have these products on shelf, this creates a very bad impression among customers.</a:t>
            </a:r>
          </a:p>
          <a:p>
            <a:r>
              <a:rPr lang="en-US" dirty="0"/>
              <a:t>A customer’s mind would be that this store doesn’t have enough products to meet customer demand. Should I continue to shop here in future. </a:t>
            </a:r>
          </a:p>
          <a:p>
            <a:r>
              <a:rPr lang="en-US" dirty="0"/>
              <a:t>A potential loss of a customer to our competitor.</a:t>
            </a:r>
          </a:p>
        </p:txBody>
      </p:sp>
      <p:sp>
        <p:nvSpPr>
          <p:cNvPr id="4" name="Slide Number Placeholder 3">
            <a:extLst>
              <a:ext uri="{FF2B5EF4-FFF2-40B4-BE49-F238E27FC236}">
                <a16:creationId xmlns:a16="http://schemas.microsoft.com/office/drawing/2014/main" id="{E6C1A497-5CE0-40D0-9AA6-42B77E058BD9}"/>
              </a:ext>
            </a:extLst>
          </p:cNvPr>
          <p:cNvSpPr>
            <a:spLocks noGrp="1"/>
          </p:cNvSpPr>
          <p:nvPr>
            <p:ph type="sldNum" sz="quarter" idx="12"/>
          </p:nvPr>
        </p:nvSpPr>
        <p:spPr/>
        <p:txBody>
          <a:bodyPr/>
          <a:lstStyle/>
          <a:p>
            <a:fld id="{87E866BD-9375-4664-B2F4-0E383C32A846}" type="slidenum">
              <a:rPr lang="en-US" smtClean="0"/>
              <a:t>11</a:t>
            </a:fld>
            <a:endParaRPr lang="en-US"/>
          </a:p>
        </p:txBody>
      </p:sp>
    </p:spTree>
    <p:extLst>
      <p:ext uri="{BB962C8B-B14F-4D97-AF65-F5344CB8AC3E}">
        <p14:creationId xmlns:p14="http://schemas.microsoft.com/office/powerpoint/2010/main" val="2753343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4F63-51DD-4ED7-A17B-6C7AC878B00B}"/>
              </a:ext>
            </a:extLst>
          </p:cNvPr>
          <p:cNvSpPr>
            <a:spLocks noGrp="1"/>
          </p:cNvSpPr>
          <p:nvPr>
            <p:ph type="title"/>
          </p:nvPr>
        </p:nvSpPr>
        <p:spPr>
          <a:xfrm>
            <a:off x="838200" y="18255"/>
            <a:ext cx="10515600" cy="1325563"/>
          </a:xfrm>
        </p:spPr>
        <p:txBody>
          <a:bodyPr/>
          <a:lstStyle/>
          <a:p>
            <a:r>
              <a:rPr lang="en-US" b="1" dirty="0">
                <a:latin typeface="+mn-lt"/>
              </a:rPr>
              <a:t>Why I picked this objective   </a:t>
            </a:r>
            <a:r>
              <a:rPr lang="en-US" sz="3400" b="1" dirty="0" err="1">
                <a:latin typeface="+mn-lt"/>
              </a:rPr>
              <a:t>Cont</a:t>
            </a:r>
            <a:r>
              <a:rPr lang="en-US" sz="3400" b="1" dirty="0">
                <a:latin typeface="+mn-lt"/>
              </a:rPr>
              <a:t>…</a:t>
            </a:r>
            <a:endParaRPr lang="en-US" dirty="0">
              <a:latin typeface="+mn-lt"/>
            </a:endParaRPr>
          </a:p>
        </p:txBody>
      </p:sp>
      <p:sp>
        <p:nvSpPr>
          <p:cNvPr id="3" name="Content Placeholder 2">
            <a:extLst>
              <a:ext uri="{FF2B5EF4-FFF2-40B4-BE49-F238E27FC236}">
                <a16:creationId xmlns:a16="http://schemas.microsoft.com/office/drawing/2014/main" id="{AC4F6350-CBF4-4C02-B71B-1F0EA21A26B1}"/>
              </a:ext>
            </a:extLst>
          </p:cNvPr>
          <p:cNvSpPr>
            <a:spLocks noGrp="1"/>
          </p:cNvSpPr>
          <p:nvPr>
            <p:ph idx="1"/>
          </p:nvPr>
        </p:nvSpPr>
        <p:spPr>
          <a:xfrm>
            <a:off x="838200" y="1156885"/>
            <a:ext cx="10515600" cy="4351338"/>
          </a:xfrm>
        </p:spPr>
        <p:txBody>
          <a:bodyPr/>
          <a:lstStyle/>
          <a:p>
            <a:r>
              <a:rPr lang="en-US" dirty="0"/>
              <a:t>A perfect aisle</a:t>
            </a:r>
          </a:p>
          <a:p>
            <a:endParaRPr lang="en-US" dirty="0"/>
          </a:p>
          <a:p>
            <a:endParaRPr lang="en-US" dirty="0"/>
          </a:p>
        </p:txBody>
      </p:sp>
      <p:sp>
        <p:nvSpPr>
          <p:cNvPr id="4" name="Slide Number Placeholder 3">
            <a:extLst>
              <a:ext uri="{FF2B5EF4-FFF2-40B4-BE49-F238E27FC236}">
                <a16:creationId xmlns:a16="http://schemas.microsoft.com/office/drawing/2014/main" id="{17C4AEB2-AD8B-45EC-B772-867E96174E22}"/>
              </a:ext>
            </a:extLst>
          </p:cNvPr>
          <p:cNvSpPr>
            <a:spLocks noGrp="1"/>
          </p:cNvSpPr>
          <p:nvPr>
            <p:ph type="sldNum" sz="quarter" idx="12"/>
          </p:nvPr>
        </p:nvSpPr>
        <p:spPr/>
        <p:txBody>
          <a:bodyPr/>
          <a:lstStyle/>
          <a:p>
            <a:fld id="{87E866BD-9375-4664-B2F4-0E383C32A846}" type="slidenum">
              <a:rPr lang="en-US" smtClean="0"/>
              <a:t>12</a:t>
            </a:fld>
            <a:endParaRPr lang="en-US"/>
          </a:p>
        </p:txBody>
      </p:sp>
      <p:pic>
        <p:nvPicPr>
          <p:cNvPr id="6" name="Picture 5">
            <a:extLst>
              <a:ext uri="{FF2B5EF4-FFF2-40B4-BE49-F238E27FC236}">
                <a16:creationId xmlns:a16="http://schemas.microsoft.com/office/drawing/2014/main" id="{A9F23862-F4B0-49AA-95AD-0E8BF5507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37731"/>
            <a:ext cx="9144000" cy="4817660"/>
          </a:xfrm>
          <a:prstGeom prst="rect">
            <a:avLst/>
          </a:prstGeom>
        </p:spPr>
      </p:pic>
    </p:spTree>
    <p:extLst>
      <p:ext uri="{BB962C8B-B14F-4D97-AF65-F5344CB8AC3E}">
        <p14:creationId xmlns:p14="http://schemas.microsoft.com/office/powerpoint/2010/main" val="4288434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CF59-BEA1-46D8-BD70-D66F25036D06}"/>
              </a:ext>
            </a:extLst>
          </p:cNvPr>
          <p:cNvSpPr>
            <a:spLocks noGrp="1"/>
          </p:cNvSpPr>
          <p:nvPr>
            <p:ph type="title"/>
          </p:nvPr>
        </p:nvSpPr>
        <p:spPr>
          <a:xfrm>
            <a:off x="838200" y="18255"/>
            <a:ext cx="10515600" cy="1325563"/>
          </a:xfrm>
        </p:spPr>
        <p:txBody>
          <a:bodyPr/>
          <a:lstStyle/>
          <a:p>
            <a:r>
              <a:rPr lang="en-US" b="1" dirty="0">
                <a:latin typeface="+mn-lt"/>
              </a:rPr>
              <a:t>Why I picked this objective   </a:t>
            </a:r>
            <a:r>
              <a:rPr lang="en-US" sz="3400" b="1" dirty="0" err="1">
                <a:latin typeface="+mn-lt"/>
              </a:rPr>
              <a:t>Cont</a:t>
            </a:r>
            <a:r>
              <a:rPr lang="en-US" sz="3400" b="1" dirty="0">
                <a:latin typeface="+mn-lt"/>
              </a:rPr>
              <a:t>…</a:t>
            </a:r>
            <a:endParaRPr lang="en-US" dirty="0">
              <a:latin typeface="+mn-lt"/>
            </a:endParaRPr>
          </a:p>
        </p:txBody>
      </p:sp>
      <p:sp>
        <p:nvSpPr>
          <p:cNvPr id="3" name="Content Placeholder 2">
            <a:extLst>
              <a:ext uri="{FF2B5EF4-FFF2-40B4-BE49-F238E27FC236}">
                <a16:creationId xmlns:a16="http://schemas.microsoft.com/office/drawing/2014/main" id="{EF2BDEE1-9EF3-43A9-A5DD-4043799F468B}"/>
              </a:ext>
            </a:extLst>
          </p:cNvPr>
          <p:cNvSpPr>
            <a:spLocks noGrp="1"/>
          </p:cNvSpPr>
          <p:nvPr>
            <p:ph idx="1"/>
          </p:nvPr>
        </p:nvSpPr>
        <p:spPr>
          <a:xfrm>
            <a:off x="838200" y="1253331"/>
            <a:ext cx="10515600" cy="4351338"/>
          </a:xfrm>
        </p:spPr>
        <p:txBody>
          <a:bodyPr/>
          <a:lstStyle/>
          <a:p>
            <a:r>
              <a:rPr lang="en-US" dirty="0"/>
              <a:t>A perfect aisle</a:t>
            </a:r>
          </a:p>
          <a:p>
            <a:endParaRPr lang="en-US" dirty="0"/>
          </a:p>
        </p:txBody>
      </p:sp>
      <p:sp>
        <p:nvSpPr>
          <p:cNvPr id="4" name="Slide Number Placeholder 3">
            <a:extLst>
              <a:ext uri="{FF2B5EF4-FFF2-40B4-BE49-F238E27FC236}">
                <a16:creationId xmlns:a16="http://schemas.microsoft.com/office/drawing/2014/main" id="{38D2E721-27DA-4CEA-8042-5B42B6DEF87D}"/>
              </a:ext>
            </a:extLst>
          </p:cNvPr>
          <p:cNvSpPr>
            <a:spLocks noGrp="1"/>
          </p:cNvSpPr>
          <p:nvPr>
            <p:ph type="sldNum" sz="quarter" idx="12"/>
          </p:nvPr>
        </p:nvSpPr>
        <p:spPr/>
        <p:txBody>
          <a:bodyPr/>
          <a:lstStyle/>
          <a:p>
            <a:fld id="{87E866BD-9375-4664-B2F4-0E383C32A846}" type="slidenum">
              <a:rPr lang="en-US" smtClean="0"/>
              <a:t>13</a:t>
            </a:fld>
            <a:endParaRPr lang="en-US"/>
          </a:p>
        </p:txBody>
      </p:sp>
      <p:pic>
        <p:nvPicPr>
          <p:cNvPr id="6" name="Picture 5">
            <a:extLst>
              <a:ext uri="{FF2B5EF4-FFF2-40B4-BE49-F238E27FC236}">
                <a16:creationId xmlns:a16="http://schemas.microsoft.com/office/drawing/2014/main" id="{ECE58E54-8439-45FF-BE76-6A9B80867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774208"/>
            <a:ext cx="9144000" cy="4708479"/>
          </a:xfrm>
          <a:prstGeom prst="rect">
            <a:avLst/>
          </a:prstGeom>
        </p:spPr>
      </p:pic>
    </p:spTree>
    <p:extLst>
      <p:ext uri="{BB962C8B-B14F-4D97-AF65-F5344CB8AC3E}">
        <p14:creationId xmlns:p14="http://schemas.microsoft.com/office/powerpoint/2010/main" val="2318998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6CED-F8C4-46E2-92CB-76DF1CDDF2FF}"/>
              </a:ext>
            </a:extLst>
          </p:cNvPr>
          <p:cNvSpPr>
            <a:spLocks noGrp="1"/>
          </p:cNvSpPr>
          <p:nvPr>
            <p:ph type="title"/>
          </p:nvPr>
        </p:nvSpPr>
        <p:spPr/>
        <p:txBody>
          <a:bodyPr/>
          <a:lstStyle/>
          <a:p>
            <a:r>
              <a:rPr lang="en-US" b="1" dirty="0">
                <a:latin typeface="+mn-lt"/>
              </a:rPr>
              <a:t>Why I picked this objective    </a:t>
            </a:r>
            <a:r>
              <a:rPr lang="en-US" dirty="0" err="1">
                <a:latin typeface="+mn-lt"/>
              </a:rPr>
              <a:t>cont</a:t>
            </a:r>
            <a:r>
              <a:rPr lang="en-US" dirty="0">
                <a:latin typeface="+mn-lt"/>
              </a:rPr>
              <a:t>…..</a:t>
            </a:r>
          </a:p>
        </p:txBody>
      </p:sp>
      <p:sp>
        <p:nvSpPr>
          <p:cNvPr id="3" name="Content Placeholder 2">
            <a:extLst>
              <a:ext uri="{FF2B5EF4-FFF2-40B4-BE49-F238E27FC236}">
                <a16:creationId xmlns:a16="http://schemas.microsoft.com/office/drawing/2014/main" id="{6A56519A-A584-400D-973C-E12220FDD199}"/>
              </a:ext>
            </a:extLst>
          </p:cNvPr>
          <p:cNvSpPr>
            <a:spLocks noGrp="1"/>
          </p:cNvSpPr>
          <p:nvPr>
            <p:ph idx="1"/>
          </p:nvPr>
        </p:nvSpPr>
        <p:spPr/>
        <p:txBody>
          <a:bodyPr/>
          <a:lstStyle/>
          <a:p>
            <a:r>
              <a:rPr lang="en-US" dirty="0"/>
              <a:t>Last month my stores budgeted sales were reduced by 5%. Even the previous month the budgeted sales were reduced.</a:t>
            </a:r>
          </a:p>
          <a:p>
            <a:r>
              <a:rPr lang="en-US" dirty="0"/>
              <a:t>One of the stores I visited had their budgeted hours from 700+ previous month to 400+ that month. That tells me their budgeted sales must have reduced dramatically.</a:t>
            </a:r>
          </a:p>
          <a:p>
            <a:r>
              <a:rPr lang="en-US" dirty="0"/>
              <a:t>It seems that the sales revenue in our region may continue to reduce as competition grows.</a:t>
            </a:r>
          </a:p>
          <a:p>
            <a:r>
              <a:rPr lang="en-US" dirty="0"/>
              <a:t>Therefore my objective is to design a innovative system that would increase the Sales Revenue.</a:t>
            </a:r>
          </a:p>
          <a:p>
            <a:endParaRPr lang="en-US" dirty="0"/>
          </a:p>
          <a:p>
            <a:endParaRPr lang="en-US" dirty="0"/>
          </a:p>
        </p:txBody>
      </p:sp>
      <p:sp>
        <p:nvSpPr>
          <p:cNvPr id="4" name="Slide Number Placeholder 3">
            <a:extLst>
              <a:ext uri="{FF2B5EF4-FFF2-40B4-BE49-F238E27FC236}">
                <a16:creationId xmlns:a16="http://schemas.microsoft.com/office/drawing/2014/main" id="{E22C57FF-8884-4BC9-B3AA-4DE1DE8681A1}"/>
              </a:ext>
            </a:extLst>
          </p:cNvPr>
          <p:cNvSpPr>
            <a:spLocks noGrp="1"/>
          </p:cNvSpPr>
          <p:nvPr>
            <p:ph type="sldNum" sz="quarter" idx="12"/>
          </p:nvPr>
        </p:nvSpPr>
        <p:spPr/>
        <p:txBody>
          <a:bodyPr/>
          <a:lstStyle/>
          <a:p>
            <a:fld id="{87E866BD-9375-4664-B2F4-0E383C32A846}" type="slidenum">
              <a:rPr lang="en-US" smtClean="0"/>
              <a:t>14</a:t>
            </a:fld>
            <a:endParaRPr lang="en-US"/>
          </a:p>
        </p:txBody>
      </p:sp>
    </p:spTree>
    <p:extLst>
      <p:ext uri="{BB962C8B-B14F-4D97-AF65-F5344CB8AC3E}">
        <p14:creationId xmlns:p14="http://schemas.microsoft.com/office/powerpoint/2010/main" val="1922309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9213-9D64-49A8-83B0-430C8DA01650}"/>
              </a:ext>
            </a:extLst>
          </p:cNvPr>
          <p:cNvSpPr>
            <a:spLocks noGrp="1"/>
          </p:cNvSpPr>
          <p:nvPr>
            <p:ph type="title"/>
          </p:nvPr>
        </p:nvSpPr>
        <p:spPr/>
        <p:txBody>
          <a:bodyPr/>
          <a:lstStyle/>
          <a:p>
            <a:r>
              <a:rPr lang="en-US" b="1" dirty="0">
                <a:latin typeface="+mn-lt"/>
              </a:rPr>
              <a:t>What is my Proposed System?</a:t>
            </a:r>
            <a:endParaRPr lang="en-US" dirty="0">
              <a:latin typeface="+mn-lt"/>
            </a:endParaRPr>
          </a:p>
        </p:txBody>
      </p:sp>
      <p:sp>
        <p:nvSpPr>
          <p:cNvPr id="3" name="Content Placeholder 2">
            <a:extLst>
              <a:ext uri="{FF2B5EF4-FFF2-40B4-BE49-F238E27FC236}">
                <a16:creationId xmlns:a16="http://schemas.microsoft.com/office/drawing/2014/main" id="{D3EFF6DA-9038-4815-898B-AD653B3828EC}"/>
              </a:ext>
            </a:extLst>
          </p:cNvPr>
          <p:cNvSpPr>
            <a:spLocks noGrp="1"/>
          </p:cNvSpPr>
          <p:nvPr>
            <p:ph idx="1"/>
          </p:nvPr>
        </p:nvSpPr>
        <p:spPr/>
        <p:txBody>
          <a:bodyPr/>
          <a:lstStyle/>
          <a:p>
            <a:r>
              <a:rPr lang="en-US" dirty="0"/>
              <a:t>First we will </a:t>
            </a:r>
            <a:r>
              <a:rPr lang="en-US" b="1" dirty="0"/>
              <a:t>re-create</a:t>
            </a:r>
            <a:r>
              <a:rPr lang="en-US" dirty="0"/>
              <a:t> our store level database.</a:t>
            </a:r>
          </a:p>
          <a:p>
            <a:r>
              <a:rPr lang="en-US" dirty="0"/>
              <a:t>The database will be in </a:t>
            </a:r>
            <a:r>
              <a:rPr lang="en-US" b="1" dirty="0"/>
              <a:t>real time </a:t>
            </a:r>
            <a:r>
              <a:rPr lang="en-US" dirty="0"/>
              <a:t>and will be accessible to the store managers via the computer and store tablet.</a:t>
            </a:r>
          </a:p>
          <a:p>
            <a:r>
              <a:rPr lang="en-US" dirty="0"/>
              <a:t>The database will continue to contain all the current attributes that we have now, plus I will add more attributes that will help us achieve Customer Focused Replenishment.</a:t>
            </a:r>
          </a:p>
          <a:p>
            <a:r>
              <a:rPr lang="en-US" dirty="0"/>
              <a:t>We will take a look at the new database next.</a:t>
            </a:r>
          </a:p>
        </p:txBody>
      </p:sp>
      <p:sp>
        <p:nvSpPr>
          <p:cNvPr id="4" name="Slide Number Placeholder 3">
            <a:extLst>
              <a:ext uri="{FF2B5EF4-FFF2-40B4-BE49-F238E27FC236}">
                <a16:creationId xmlns:a16="http://schemas.microsoft.com/office/drawing/2014/main" id="{D7937CBF-2C8F-4DA5-B539-0FD4D40A3814}"/>
              </a:ext>
            </a:extLst>
          </p:cNvPr>
          <p:cNvSpPr>
            <a:spLocks noGrp="1"/>
          </p:cNvSpPr>
          <p:nvPr>
            <p:ph type="sldNum" sz="quarter" idx="12"/>
          </p:nvPr>
        </p:nvSpPr>
        <p:spPr/>
        <p:txBody>
          <a:bodyPr/>
          <a:lstStyle/>
          <a:p>
            <a:fld id="{87E866BD-9375-4664-B2F4-0E383C32A846}" type="slidenum">
              <a:rPr lang="en-US" smtClean="0"/>
              <a:t>15</a:t>
            </a:fld>
            <a:endParaRPr lang="en-US"/>
          </a:p>
        </p:txBody>
      </p:sp>
    </p:spTree>
    <p:extLst>
      <p:ext uri="{BB962C8B-B14F-4D97-AF65-F5344CB8AC3E}">
        <p14:creationId xmlns:p14="http://schemas.microsoft.com/office/powerpoint/2010/main" val="386498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C830-08AA-4B64-ADE6-DE07B30C1273}"/>
              </a:ext>
            </a:extLst>
          </p:cNvPr>
          <p:cNvSpPr>
            <a:spLocks noGrp="1"/>
          </p:cNvSpPr>
          <p:nvPr>
            <p:ph type="title"/>
          </p:nvPr>
        </p:nvSpPr>
        <p:spPr>
          <a:xfrm>
            <a:off x="0" y="18256"/>
            <a:ext cx="10515600" cy="935334"/>
          </a:xfrm>
        </p:spPr>
        <p:txBody>
          <a:bodyPr/>
          <a:lstStyle/>
          <a:p>
            <a:r>
              <a:rPr lang="en-US" b="1" dirty="0">
                <a:latin typeface="+mn-lt"/>
              </a:rPr>
              <a:t>What is my Proposed System?        </a:t>
            </a:r>
            <a:r>
              <a:rPr lang="en-US" sz="3200" b="1" dirty="0" err="1">
                <a:latin typeface="+mn-lt"/>
              </a:rPr>
              <a:t>Cont</a:t>
            </a:r>
            <a:r>
              <a:rPr lang="en-US" sz="3200" b="1" dirty="0">
                <a:latin typeface="+mn-lt"/>
              </a:rPr>
              <a:t>…</a:t>
            </a:r>
            <a:endParaRPr lang="en-US" sz="3200" dirty="0">
              <a:latin typeface="+mn-lt"/>
            </a:endParaRPr>
          </a:p>
        </p:txBody>
      </p:sp>
      <p:graphicFrame>
        <p:nvGraphicFramePr>
          <p:cNvPr id="5" name="Content Placeholder 4">
            <a:extLst>
              <a:ext uri="{FF2B5EF4-FFF2-40B4-BE49-F238E27FC236}">
                <a16:creationId xmlns:a16="http://schemas.microsoft.com/office/drawing/2014/main" id="{808928F5-4BB6-4F9B-A8E6-59317E475BD1}"/>
              </a:ext>
            </a:extLst>
          </p:cNvPr>
          <p:cNvGraphicFramePr>
            <a:graphicFrameLocks noGrp="1"/>
          </p:cNvGraphicFramePr>
          <p:nvPr>
            <p:ph idx="1"/>
            <p:extLst>
              <p:ext uri="{D42A27DB-BD31-4B8C-83A1-F6EECF244321}">
                <p14:modId xmlns:p14="http://schemas.microsoft.com/office/powerpoint/2010/main" val="4073142076"/>
              </p:ext>
            </p:extLst>
          </p:nvPr>
        </p:nvGraphicFramePr>
        <p:xfrm>
          <a:off x="838200" y="2948836"/>
          <a:ext cx="10515600" cy="3010808"/>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682297988"/>
                    </a:ext>
                  </a:extLst>
                </a:gridCol>
                <a:gridCol w="1314450">
                  <a:extLst>
                    <a:ext uri="{9D8B030D-6E8A-4147-A177-3AD203B41FA5}">
                      <a16:colId xmlns:a16="http://schemas.microsoft.com/office/drawing/2014/main" val="541938766"/>
                    </a:ext>
                  </a:extLst>
                </a:gridCol>
                <a:gridCol w="1314450">
                  <a:extLst>
                    <a:ext uri="{9D8B030D-6E8A-4147-A177-3AD203B41FA5}">
                      <a16:colId xmlns:a16="http://schemas.microsoft.com/office/drawing/2014/main" val="263773364"/>
                    </a:ext>
                  </a:extLst>
                </a:gridCol>
                <a:gridCol w="1314450">
                  <a:extLst>
                    <a:ext uri="{9D8B030D-6E8A-4147-A177-3AD203B41FA5}">
                      <a16:colId xmlns:a16="http://schemas.microsoft.com/office/drawing/2014/main" val="2960254029"/>
                    </a:ext>
                  </a:extLst>
                </a:gridCol>
                <a:gridCol w="1314450">
                  <a:extLst>
                    <a:ext uri="{9D8B030D-6E8A-4147-A177-3AD203B41FA5}">
                      <a16:colId xmlns:a16="http://schemas.microsoft.com/office/drawing/2014/main" val="3973685140"/>
                    </a:ext>
                  </a:extLst>
                </a:gridCol>
                <a:gridCol w="1314450">
                  <a:extLst>
                    <a:ext uri="{9D8B030D-6E8A-4147-A177-3AD203B41FA5}">
                      <a16:colId xmlns:a16="http://schemas.microsoft.com/office/drawing/2014/main" val="790740218"/>
                    </a:ext>
                  </a:extLst>
                </a:gridCol>
                <a:gridCol w="1314450">
                  <a:extLst>
                    <a:ext uri="{9D8B030D-6E8A-4147-A177-3AD203B41FA5}">
                      <a16:colId xmlns:a16="http://schemas.microsoft.com/office/drawing/2014/main" val="3910248181"/>
                    </a:ext>
                  </a:extLst>
                </a:gridCol>
                <a:gridCol w="1314450">
                  <a:extLst>
                    <a:ext uri="{9D8B030D-6E8A-4147-A177-3AD203B41FA5}">
                      <a16:colId xmlns:a16="http://schemas.microsoft.com/office/drawing/2014/main" val="2854577464"/>
                    </a:ext>
                  </a:extLst>
                </a:gridCol>
              </a:tblGrid>
              <a:tr h="524102">
                <a:tc>
                  <a:txBody>
                    <a:bodyPr/>
                    <a:lstStyle/>
                    <a:p>
                      <a:r>
                        <a:rPr lang="en-US" dirty="0"/>
                        <a:t>Product ID</a:t>
                      </a:r>
                    </a:p>
                  </a:txBody>
                  <a:tcPr/>
                </a:tc>
                <a:tc>
                  <a:txBody>
                    <a:bodyPr/>
                    <a:lstStyle/>
                    <a:p>
                      <a:r>
                        <a:rPr lang="en-US" dirty="0"/>
                        <a:t>Category </a:t>
                      </a:r>
                    </a:p>
                  </a:txBody>
                  <a:tcPr/>
                </a:tc>
                <a:tc>
                  <a:txBody>
                    <a:bodyPr/>
                    <a:lstStyle/>
                    <a:p>
                      <a:r>
                        <a:rPr lang="en-US" dirty="0"/>
                        <a:t>******</a:t>
                      </a:r>
                    </a:p>
                  </a:txBody>
                  <a:tcPr/>
                </a:tc>
                <a:tc>
                  <a:txBody>
                    <a:bodyPr/>
                    <a:lstStyle/>
                    <a:p>
                      <a:r>
                        <a:rPr lang="en-US" dirty="0"/>
                        <a:t>Shelf Buffer Limit</a:t>
                      </a:r>
                    </a:p>
                  </a:txBody>
                  <a:tcPr/>
                </a:tc>
                <a:tc>
                  <a:txBody>
                    <a:bodyPr/>
                    <a:lstStyle/>
                    <a:p>
                      <a:r>
                        <a:rPr lang="en-US" dirty="0"/>
                        <a:t>No. of Items on Shelf</a:t>
                      </a:r>
                    </a:p>
                  </a:txBody>
                  <a:tcPr/>
                </a:tc>
                <a:tc>
                  <a:txBody>
                    <a:bodyPr/>
                    <a:lstStyle/>
                    <a:p>
                      <a:r>
                        <a:rPr lang="en-US" dirty="0"/>
                        <a:t>No. of items in Backroom</a:t>
                      </a:r>
                    </a:p>
                  </a:txBody>
                  <a:tcPr/>
                </a:tc>
                <a:tc>
                  <a:txBody>
                    <a:bodyPr/>
                    <a:lstStyle/>
                    <a:p>
                      <a:r>
                        <a:rPr lang="en-US" dirty="0"/>
                        <a:t>Buffer Limit</a:t>
                      </a:r>
                    </a:p>
                  </a:txBody>
                  <a:tcPr/>
                </a:tc>
                <a:tc>
                  <a:txBody>
                    <a:bodyPr/>
                    <a:lstStyle/>
                    <a:p>
                      <a:r>
                        <a:rPr lang="en-US" dirty="0"/>
                        <a:t>Total</a:t>
                      </a:r>
                    </a:p>
                  </a:txBody>
                  <a:tcPr/>
                </a:tc>
                <a:extLst>
                  <a:ext uri="{0D108BD9-81ED-4DB2-BD59-A6C34878D82A}">
                    <a16:rowId xmlns:a16="http://schemas.microsoft.com/office/drawing/2014/main" val="3472325590"/>
                  </a:ext>
                </a:extLst>
              </a:tr>
              <a:tr h="52410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b="0" dirty="0"/>
                    </a:p>
                  </a:txBody>
                  <a:tcPr/>
                </a:tc>
                <a:extLst>
                  <a:ext uri="{0D108BD9-81ED-4DB2-BD59-A6C34878D82A}">
                    <a16:rowId xmlns:a16="http://schemas.microsoft.com/office/drawing/2014/main" val="1700834290"/>
                  </a:ext>
                </a:extLst>
              </a:tr>
              <a:tr h="524102">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448470"/>
                  </a:ext>
                </a:extLst>
              </a:tr>
              <a:tr h="524102">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11629335"/>
                  </a:ext>
                </a:extLst>
              </a:tr>
              <a:tr h="524102">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3975301"/>
                  </a:ext>
                </a:extLst>
              </a:tr>
            </a:tbl>
          </a:graphicData>
        </a:graphic>
      </p:graphicFrame>
      <p:sp>
        <p:nvSpPr>
          <p:cNvPr id="4" name="Slide Number Placeholder 3">
            <a:extLst>
              <a:ext uri="{FF2B5EF4-FFF2-40B4-BE49-F238E27FC236}">
                <a16:creationId xmlns:a16="http://schemas.microsoft.com/office/drawing/2014/main" id="{F0C8B35C-7805-430B-BA86-30F07C876B79}"/>
              </a:ext>
            </a:extLst>
          </p:cNvPr>
          <p:cNvSpPr>
            <a:spLocks noGrp="1"/>
          </p:cNvSpPr>
          <p:nvPr>
            <p:ph type="sldNum" sz="quarter" idx="12"/>
          </p:nvPr>
        </p:nvSpPr>
        <p:spPr/>
        <p:txBody>
          <a:bodyPr/>
          <a:lstStyle/>
          <a:p>
            <a:fld id="{87E866BD-9375-4664-B2F4-0E383C32A846}" type="slidenum">
              <a:rPr lang="en-US" smtClean="0"/>
              <a:t>16</a:t>
            </a:fld>
            <a:endParaRPr lang="en-US"/>
          </a:p>
        </p:txBody>
      </p:sp>
      <p:sp>
        <p:nvSpPr>
          <p:cNvPr id="3" name="TextBox 2">
            <a:extLst>
              <a:ext uri="{FF2B5EF4-FFF2-40B4-BE49-F238E27FC236}">
                <a16:creationId xmlns:a16="http://schemas.microsoft.com/office/drawing/2014/main" id="{63E514E4-BCF0-4D06-9BE4-E5964A661436}"/>
              </a:ext>
            </a:extLst>
          </p:cNvPr>
          <p:cNvSpPr txBox="1"/>
          <p:nvPr/>
        </p:nvSpPr>
        <p:spPr>
          <a:xfrm>
            <a:off x="4122210" y="964211"/>
            <a:ext cx="3616656" cy="584775"/>
          </a:xfrm>
          <a:prstGeom prst="rect">
            <a:avLst/>
          </a:prstGeom>
          <a:noFill/>
        </p:spPr>
        <p:txBody>
          <a:bodyPr wrap="square" rtlCol="0">
            <a:spAutoFit/>
          </a:bodyPr>
          <a:lstStyle/>
          <a:p>
            <a:r>
              <a:rPr lang="en-US" sz="3200" b="1" dirty="0"/>
              <a:t>Products Table</a:t>
            </a:r>
          </a:p>
        </p:txBody>
      </p:sp>
      <p:sp>
        <p:nvSpPr>
          <p:cNvPr id="6" name="Right Brace 5">
            <a:extLst>
              <a:ext uri="{FF2B5EF4-FFF2-40B4-BE49-F238E27FC236}">
                <a16:creationId xmlns:a16="http://schemas.microsoft.com/office/drawing/2014/main" id="{BF1274C4-31DD-4045-8209-A68F5A198BC6}"/>
              </a:ext>
            </a:extLst>
          </p:cNvPr>
          <p:cNvSpPr/>
          <p:nvPr/>
        </p:nvSpPr>
        <p:spPr>
          <a:xfrm rot="16200000">
            <a:off x="7844440" y="-560524"/>
            <a:ext cx="458987" cy="65597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A6DAD96-8E45-4D29-B250-31ABA7869114}"/>
              </a:ext>
            </a:extLst>
          </p:cNvPr>
          <p:cNvSpPr txBox="1"/>
          <p:nvPr/>
        </p:nvSpPr>
        <p:spPr>
          <a:xfrm>
            <a:off x="6802272" y="1812662"/>
            <a:ext cx="3616656" cy="646331"/>
          </a:xfrm>
          <a:prstGeom prst="rect">
            <a:avLst/>
          </a:prstGeom>
          <a:noFill/>
        </p:spPr>
        <p:txBody>
          <a:bodyPr wrap="square" rtlCol="0">
            <a:spAutoFit/>
          </a:bodyPr>
          <a:lstStyle/>
          <a:p>
            <a:r>
              <a:rPr lang="en-US" dirty="0"/>
              <a:t>These new attributes will be a great help to achieve my objective</a:t>
            </a:r>
          </a:p>
        </p:txBody>
      </p:sp>
    </p:spTree>
    <p:extLst>
      <p:ext uri="{BB962C8B-B14F-4D97-AF65-F5344CB8AC3E}">
        <p14:creationId xmlns:p14="http://schemas.microsoft.com/office/powerpoint/2010/main" val="4243982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64F5A-8E4B-4C0A-8C88-D12D6569C8C9}"/>
              </a:ext>
            </a:extLst>
          </p:cNvPr>
          <p:cNvSpPr>
            <a:spLocks noGrp="1"/>
          </p:cNvSpPr>
          <p:nvPr>
            <p:ph type="title"/>
          </p:nvPr>
        </p:nvSpPr>
        <p:spPr>
          <a:xfrm>
            <a:off x="838200" y="18256"/>
            <a:ext cx="10515600" cy="1118214"/>
          </a:xfrm>
        </p:spPr>
        <p:txBody>
          <a:bodyPr/>
          <a:lstStyle/>
          <a:p>
            <a:r>
              <a:rPr lang="en-US" b="1" dirty="0">
                <a:latin typeface="+mn-lt"/>
              </a:rPr>
              <a:t>What is my Proposed System?        </a:t>
            </a:r>
            <a:r>
              <a:rPr lang="en-US" sz="3200" b="1" dirty="0" err="1">
                <a:latin typeface="+mn-lt"/>
              </a:rPr>
              <a:t>Cont</a:t>
            </a:r>
            <a:r>
              <a:rPr lang="en-US" sz="3200" b="1" dirty="0">
                <a:latin typeface="+mn-lt"/>
              </a:rPr>
              <a:t>…</a:t>
            </a:r>
            <a:endParaRPr lang="en-US" dirty="0">
              <a:latin typeface="+mn-lt"/>
            </a:endParaRPr>
          </a:p>
        </p:txBody>
      </p:sp>
      <p:sp>
        <p:nvSpPr>
          <p:cNvPr id="3" name="Content Placeholder 2">
            <a:extLst>
              <a:ext uri="{FF2B5EF4-FFF2-40B4-BE49-F238E27FC236}">
                <a16:creationId xmlns:a16="http://schemas.microsoft.com/office/drawing/2014/main" id="{D4ECCDBF-A454-4E40-A8B9-7EF271AC7399}"/>
              </a:ext>
            </a:extLst>
          </p:cNvPr>
          <p:cNvSpPr>
            <a:spLocks noGrp="1"/>
          </p:cNvSpPr>
          <p:nvPr>
            <p:ph idx="1"/>
          </p:nvPr>
        </p:nvSpPr>
        <p:spPr>
          <a:xfrm>
            <a:off x="838200" y="1002664"/>
            <a:ext cx="10515600" cy="5489575"/>
          </a:xfrm>
        </p:spPr>
        <p:txBody>
          <a:bodyPr>
            <a:normAutofit lnSpcReduction="10000"/>
          </a:bodyPr>
          <a:lstStyle/>
          <a:p>
            <a:r>
              <a:rPr lang="en-US" b="1" dirty="0"/>
              <a:t>Shelf Buffer Limit</a:t>
            </a:r>
            <a:r>
              <a:rPr lang="en-US" dirty="0"/>
              <a:t> – this will be the minimum number of items on shelf at any given time. Goal is to make sure we don’t go below this number. This number is calculated based on the past sales data. </a:t>
            </a:r>
            <a:r>
              <a:rPr lang="en-US" b="1" dirty="0"/>
              <a:t>This is the projected number of items sold per day</a:t>
            </a:r>
            <a:r>
              <a:rPr lang="en-US" dirty="0"/>
              <a:t>.</a:t>
            </a:r>
          </a:p>
          <a:p>
            <a:r>
              <a:rPr lang="en-US" b="1" dirty="0"/>
              <a:t>No. of Items on Shelf – </a:t>
            </a:r>
            <a:r>
              <a:rPr lang="en-US" dirty="0"/>
              <a:t>this will be the number of items </a:t>
            </a:r>
            <a:r>
              <a:rPr lang="en-US" b="1" dirty="0"/>
              <a:t>currently</a:t>
            </a:r>
            <a:r>
              <a:rPr lang="en-US" dirty="0"/>
              <a:t> on shelf.</a:t>
            </a:r>
            <a:endParaRPr lang="en-US" b="1" dirty="0"/>
          </a:p>
          <a:p>
            <a:r>
              <a:rPr lang="en-US" b="1" dirty="0"/>
              <a:t>No. of items in Backroom – </a:t>
            </a:r>
            <a:r>
              <a:rPr lang="en-US" dirty="0"/>
              <a:t>this will be the number of items </a:t>
            </a:r>
            <a:r>
              <a:rPr lang="en-US" b="1" dirty="0"/>
              <a:t>currently</a:t>
            </a:r>
            <a:r>
              <a:rPr lang="en-US" dirty="0"/>
              <a:t> in the backroom. </a:t>
            </a:r>
          </a:p>
          <a:p>
            <a:r>
              <a:rPr lang="en-US" b="1" dirty="0"/>
              <a:t>Buffer Limit – </a:t>
            </a:r>
            <a:r>
              <a:rPr lang="en-US" dirty="0"/>
              <a:t>this will be the minimum total number of items in the store. Buffer Limit = Shelf Buffer Limit * Number of days it takes the supplier to deliver the items</a:t>
            </a:r>
            <a:endParaRPr lang="en-US" b="1" dirty="0"/>
          </a:p>
          <a:p>
            <a:r>
              <a:rPr lang="en-US" b="1" dirty="0"/>
              <a:t>Total – </a:t>
            </a:r>
            <a:r>
              <a:rPr lang="en-US" dirty="0"/>
              <a:t>number of items on Shelf + number of items in the Backroom</a:t>
            </a:r>
          </a:p>
          <a:p>
            <a:pPr marL="0" indent="0">
              <a:buNone/>
            </a:pPr>
            <a:endParaRPr lang="en-US" sz="2200" dirty="0"/>
          </a:p>
          <a:p>
            <a:pPr marL="0" indent="0" algn="ctr">
              <a:buNone/>
            </a:pPr>
            <a:r>
              <a:rPr lang="en-US" sz="2200" dirty="0"/>
              <a:t>Keep in mind, all these attributes are updated in real time, not at the end of the day. </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D597D48-FFA2-4B5C-BE12-55C13715CC46}"/>
              </a:ext>
            </a:extLst>
          </p:cNvPr>
          <p:cNvSpPr>
            <a:spLocks noGrp="1"/>
          </p:cNvSpPr>
          <p:nvPr>
            <p:ph type="sldNum" sz="quarter" idx="12"/>
          </p:nvPr>
        </p:nvSpPr>
        <p:spPr/>
        <p:txBody>
          <a:bodyPr/>
          <a:lstStyle/>
          <a:p>
            <a:fld id="{87E866BD-9375-4664-B2F4-0E383C32A846}" type="slidenum">
              <a:rPr lang="en-US" smtClean="0"/>
              <a:t>17</a:t>
            </a:fld>
            <a:endParaRPr lang="en-US"/>
          </a:p>
        </p:txBody>
      </p:sp>
    </p:spTree>
    <p:extLst>
      <p:ext uri="{BB962C8B-B14F-4D97-AF65-F5344CB8AC3E}">
        <p14:creationId xmlns:p14="http://schemas.microsoft.com/office/powerpoint/2010/main" val="383404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D595-DE0A-4BFC-83E8-D2A991D3AF66}"/>
              </a:ext>
            </a:extLst>
          </p:cNvPr>
          <p:cNvSpPr>
            <a:spLocks noGrp="1"/>
          </p:cNvSpPr>
          <p:nvPr>
            <p:ph type="title"/>
          </p:nvPr>
        </p:nvSpPr>
        <p:spPr/>
        <p:txBody>
          <a:bodyPr/>
          <a:lstStyle/>
          <a:p>
            <a:r>
              <a:rPr lang="en-US" b="1" dirty="0">
                <a:latin typeface="+mn-lt"/>
              </a:rPr>
              <a:t>The current system</a:t>
            </a:r>
          </a:p>
        </p:txBody>
      </p:sp>
      <p:sp>
        <p:nvSpPr>
          <p:cNvPr id="3" name="Content Placeholder 2">
            <a:extLst>
              <a:ext uri="{FF2B5EF4-FFF2-40B4-BE49-F238E27FC236}">
                <a16:creationId xmlns:a16="http://schemas.microsoft.com/office/drawing/2014/main" id="{842DCED0-F5DE-4F03-B07B-5F62848D7578}"/>
              </a:ext>
            </a:extLst>
          </p:cNvPr>
          <p:cNvSpPr>
            <a:spLocks noGrp="1"/>
          </p:cNvSpPr>
          <p:nvPr>
            <p:ph idx="1"/>
          </p:nvPr>
        </p:nvSpPr>
        <p:spPr/>
        <p:txBody>
          <a:bodyPr/>
          <a:lstStyle/>
          <a:p>
            <a:r>
              <a:rPr lang="en-US" dirty="0"/>
              <a:t>Currently the database will is not in </a:t>
            </a:r>
            <a:r>
              <a:rPr lang="en-US" b="1" dirty="0"/>
              <a:t>real time </a:t>
            </a:r>
            <a:r>
              <a:rPr lang="en-US" dirty="0"/>
              <a:t>and is not accessible to the store managers via the computer and store tablet.</a:t>
            </a:r>
          </a:p>
          <a:p>
            <a:r>
              <a:rPr lang="en-US" dirty="0"/>
              <a:t>Currently in order to prevent the shelfs been out of stock, the store uses a Red Cart system.</a:t>
            </a:r>
          </a:p>
          <a:p>
            <a:r>
              <a:rPr lang="en-US" dirty="0"/>
              <a:t>Every cart has a different category of items and once every 2 weeks an employee will take the red cart to the floor to fill in the shelfs.</a:t>
            </a:r>
          </a:p>
          <a:p>
            <a:r>
              <a:rPr lang="en-US" dirty="0"/>
              <a:t>I believe we could have a much better and more efficient way of stocking the shelves using todays technology.</a:t>
            </a:r>
          </a:p>
        </p:txBody>
      </p:sp>
      <p:sp>
        <p:nvSpPr>
          <p:cNvPr id="4" name="Slide Number Placeholder 3">
            <a:extLst>
              <a:ext uri="{FF2B5EF4-FFF2-40B4-BE49-F238E27FC236}">
                <a16:creationId xmlns:a16="http://schemas.microsoft.com/office/drawing/2014/main" id="{046ABA3F-8969-4563-99E8-DE7A4F9A0C40}"/>
              </a:ext>
            </a:extLst>
          </p:cNvPr>
          <p:cNvSpPr>
            <a:spLocks noGrp="1"/>
          </p:cNvSpPr>
          <p:nvPr>
            <p:ph type="sldNum" sz="quarter" idx="12"/>
          </p:nvPr>
        </p:nvSpPr>
        <p:spPr/>
        <p:txBody>
          <a:bodyPr/>
          <a:lstStyle/>
          <a:p>
            <a:fld id="{87E866BD-9375-4664-B2F4-0E383C32A846}" type="slidenum">
              <a:rPr lang="en-US" smtClean="0"/>
              <a:t>18</a:t>
            </a:fld>
            <a:endParaRPr lang="en-US"/>
          </a:p>
        </p:txBody>
      </p:sp>
    </p:spTree>
    <p:extLst>
      <p:ext uri="{BB962C8B-B14F-4D97-AF65-F5344CB8AC3E}">
        <p14:creationId xmlns:p14="http://schemas.microsoft.com/office/powerpoint/2010/main" val="2810496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3C02-5645-4902-91E9-8D49457C2FD7}"/>
              </a:ext>
            </a:extLst>
          </p:cNvPr>
          <p:cNvSpPr>
            <a:spLocks noGrp="1"/>
          </p:cNvSpPr>
          <p:nvPr>
            <p:ph type="title"/>
          </p:nvPr>
        </p:nvSpPr>
        <p:spPr>
          <a:xfrm>
            <a:off x="838200" y="18255"/>
            <a:ext cx="10515600" cy="1325563"/>
          </a:xfrm>
        </p:spPr>
        <p:txBody>
          <a:bodyPr/>
          <a:lstStyle/>
          <a:p>
            <a:r>
              <a:rPr lang="en-US" b="1" dirty="0">
                <a:latin typeface="+mn-lt"/>
              </a:rPr>
              <a:t>How will this system work and how does it benefit the store.</a:t>
            </a:r>
          </a:p>
        </p:txBody>
      </p:sp>
      <p:sp>
        <p:nvSpPr>
          <p:cNvPr id="3" name="Content Placeholder 2">
            <a:extLst>
              <a:ext uri="{FF2B5EF4-FFF2-40B4-BE49-F238E27FC236}">
                <a16:creationId xmlns:a16="http://schemas.microsoft.com/office/drawing/2014/main" id="{273452BA-33A8-4DCC-BB3E-D3EAA8484A21}"/>
              </a:ext>
            </a:extLst>
          </p:cNvPr>
          <p:cNvSpPr>
            <a:spLocks noGrp="1"/>
          </p:cNvSpPr>
          <p:nvPr>
            <p:ph idx="1"/>
          </p:nvPr>
        </p:nvSpPr>
        <p:spPr>
          <a:xfrm>
            <a:off x="838200" y="1253331"/>
            <a:ext cx="10515600" cy="5468144"/>
          </a:xfrm>
        </p:spPr>
        <p:txBody>
          <a:bodyPr>
            <a:normAutofit/>
          </a:bodyPr>
          <a:lstStyle/>
          <a:p>
            <a:r>
              <a:rPr lang="en-US" dirty="0"/>
              <a:t>Assume this is the current status of a product</a:t>
            </a:r>
          </a:p>
          <a:p>
            <a:endParaRPr lang="en-US" dirty="0"/>
          </a:p>
          <a:p>
            <a:endParaRPr lang="en-US" dirty="0"/>
          </a:p>
          <a:p>
            <a:endParaRPr lang="en-US" dirty="0"/>
          </a:p>
          <a:p>
            <a:endParaRPr lang="en-US" dirty="0"/>
          </a:p>
          <a:p>
            <a:r>
              <a:rPr lang="en-US" dirty="0"/>
              <a:t>Based on the past sales data, assume our projected number of items sold per day is 2. So that would be our Shelf Buffer Limit.</a:t>
            </a:r>
          </a:p>
          <a:p>
            <a:r>
              <a:rPr lang="en-US" dirty="0"/>
              <a:t>Lets assume that it takes 5 days for the vendor to deliver the product, after an order has been placed, therefore our Buffer Limit is 10 (2*10).</a:t>
            </a:r>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3A0731C-BD73-4714-80F6-CF2942C51724}"/>
              </a:ext>
            </a:extLst>
          </p:cNvPr>
          <p:cNvSpPr>
            <a:spLocks noGrp="1"/>
          </p:cNvSpPr>
          <p:nvPr>
            <p:ph type="sldNum" sz="quarter" idx="12"/>
          </p:nvPr>
        </p:nvSpPr>
        <p:spPr/>
        <p:txBody>
          <a:bodyPr/>
          <a:lstStyle/>
          <a:p>
            <a:fld id="{87E866BD-9375-4664-B2F4-0E383C32A846}" type="slidenum">
              <a:rPr lang="en-US" smtClean="0"/>
              <a:t>19</a:t>
            </a:fld>
            <a:endParaRPr lang="en-US" dirty="0"/>
          </a:p>
        </p:txBody>
      </p:sp>
      <p:graphicFrame>
        <p:nvGraphicFramePr>
          <p:cNvPr id="6" name="Table 5">
            <a:extLst>
              <a:ext uri="{FF2B5EF4-FFF2-40B4-BE49-F238E27FC236}">
                <a16:creationId xmlns:a16="http://schemas.microsoft.com/office/drawing/2014/main" id="{87642242-B0E5-4EF5-8D7A-58FE12326267}"/>
              </a:ext>
            </a:extLst>
          </p:cNvPr>
          <p:cNvGraphicFramePr>
            <a:graphicFrameLocks noGrp="1"/>
          </p:cNvGraphicFramePr>
          <p:nvPr>
            <p:extLst>
              <p:ext uri="{D42A27DB-BD31-4B8C-83A1-F6EECF244321}">
                <p14:modId xmlns:p14="http://schemas.microsoft.com/office/powerpoint/2010/main" val="3973422630"/>
              </p:ext>
            </p:extLst>
          </p:nvPr>
        </p:nvGraphicFramePr>
        <p:xfrm>
          <a:off x="1073330" y="1781991"/>
          <a:ext cx="9768840" cy="1930400"/>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2383688949"/>
                    </a:ext>
                  </a:extLst>
                </a:gridCol>
                <a:gridCol w="1221105">
                  <a:extLst>
                    <a:ext uri="{9D8B030D-6E8A-4147-A177-3AD203B41FA5}">
                      <a16:colId xmlns:a16="http://schemas.microsoft.com/office/drawing/2014/main" val="2587422719"/>
                    </a:ext>
                  </a:extLst>
                </a:gridCol>
                <a:gridCol w="1221105">
                  <a:extLst>
                    <a:ext uri="{9D8B030D-6E8A-4147-A177-3AD203B41FA5}">
                      <a16:colId xmlns:a16="http://schemas.microsoft.com/office/drawing/2014/main" val="2237064372"/>
                    </a:ext>
                  </a:extLst>
                </a:gridCol>
                <a:gridCol w="1221105">
                  <a:extLst>
                    <a:ext uri="{9D8B030D-6E8A-4147-A177-3AD203B41FA5}">
                      <a16:colId xmlns:a16="http://schemas.microsoft.com/office/drawing/2014/main" val="2707514757"/>
                    </a:ext>
                  </a:extLst>
                </a:gridCol>
                <a:gridCol w="1221105">
                  <a:extLst>
                    <a:ext uri="{9D8B030D-6E8A-4147-A177-3AD203B41FA5}">
                      <a16:colId xmlns:a16="http://schemas.microsoft.com/office/drawing/2014/main" val="2113504432"/>
                    </a:ext>
                  </a:extLst>
                </a:gridCol>
                <a:gridCol w="1221105">
                  <a:extLst>
                    <a:ext uri="{9D8B030D-6E8A-4147-A177-3AD203B41FA5}">
                      <a16:colId xmlns:a16="http://schemas.microsoft.com/office/drawing/2014/main" val="1722009776"/>
                    </a:ext>
                  </a:extLst>
                </a:gridCol>
                <a:gridCol w="1221105">
                  <a:extLst>
                    <a:ext uri="{9D8B030D-6E8A-4147-A177-3AD203B41FA5}">
                      <a16:colId xmlns:a16="http://schemas.microsoft.com/office/drawing/2014/main" val="2977831486"/>
                    </a:ext>
                  </a:extLst>
                </a:gridCol>
                <a:gridCol w="1221105">
                  <a:extLst>
                    <a:ext uri="{9D8B030D-6E8A-4147-A177-3AD203B41FA5}">
                      <a16:colId xmlns:a16="http://schemas.microsoft.com/office/drawing/2014/main" val="239183670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Product ID</a:t>
                      </a:r>
                    </a:p>
                    <a:p>
                      <a:endParaRPr lang="en-US" dirty="0"/>
                    </a:p>
                  </a:txBody>
                  <a:tcPr/>
                </a:tc>
                <a:tc>
                  <a:txBody>
                    <a:bodyPr/>
                    <a:lstStyle/>
                    <a:p>
                      <a:r>
                        <a:rPr lang="en-US" dirty="0"/>
                        <a:t>Category</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Shelf Buffer Limit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of Items on Shelf</a:t>
                      </a:r>
                    </a:p>
                    <a:p>
                      <a:endParaRPr lang="en-US" dirty="0"/>
                    </a:p>
                  </a:txBody>
                  <a:tcPr/>
                </a:tc>
                <a:tc>
                  <a:txBody>
                    <a:bodyPr/>
                    <a:lstStyle/>
                    <a:p>
                      <a:r>
                        <a:rPr lang="en-US" dirty="0"/>
                        <a:t>No. of items in Backroom</a:t>
                      </a:r>
                    </a:p>
                  </a:txBody>
                  <a:tcPr/>
                </a:tc>
                <a:tc>
                  <a:txBody>
                    <a:bodyPr/>
                    <a:lstStyle/>
                    <a:p>
                      <a:r>
                        <a:rPr lang="en-US" dirty="0"/>
                        <a:t>Buffer Limit</a:t>
                      </a:r>
                    </a:p>
                  </a:txBody>
                  <a:tcPr/>
                </a:tc>
                <a:tc>
                  <a:txBody>
                    <a:bodyPr/>
                    <a:lstStyle/>
                    <a:p>
                      <a:r>
                        <a:rPr lang="en-US" dirty="0"/>
                        <a:t>Total</a:t>
                      </a:r>
                    </a:p>
                  </a:txBody>
                  <a:tcPr/>
                </a:tc>
                <a:extLst>
                  <a:ext uri="{0D108BD9-81ED-4DB2-BD59-A6C34878D82A}">
                    <a16:rowId xmlns:a16="http://schemas.microsoft.com/office/drawing/2014/main" val="922805156"/>
                  </a:ext>
                </a:extLst>
              </a:tr>
              <a:tr h="370840">
                <a:tc>
                  <a:txBody>
                    <a:bodyPr/>
                    <a:lstStyle/>
                    <a:p>
                      <a:pPr algn="ctr"/>
                      <a:r>
                        <a:rPr lang="en-US" dirty="0"/>
                        <a:t>1234</a:t>
                      </a:r>
                    </a:p>
                  </a:txBody>
                  <a:tcPr/>
                </a:tc>
                <a:tc>
                  <a:txBody>
                    <a:bodyPr/>
                    <a:lstStyle/>
                    <a:p>
                      <a:pPr algn="ctr"/>
                      <a:r>
                        <a:rPr lang="en-US" dirty="0"/>
                        <a:t>VITAMINS</a:t>
                      </a:r>
                    </a:p>
                  </a:txBody>
                  <a:tcPr/>
                </a:tc>
                <a:tc>
                  <a:txBody>
                    <a:bodyPr/>
                    <a:lstStyle/>
                    <a:p>
                      <a:pPr algn="ctr"/>
                      <a:r>
                        <a:rPr lang="en-US" dirty="0"/>
                        <a:t>******</a:t>
                      </a:r>
                    </a:p>
                  </a:txBody>
                  <a:tcPr/>
                </a:tc>
                <a:tc>
                  <a:txBody>
                    <a:bodyPr/>
                    <a:lstStyle/>
                    <a:p>
                      <a:pPr algn="ctr"/>
                      <a:r>
                        <a:rPr lang="en-US" b="1" dirty="0">
                          <a:solidFill>
                            <a:srgbClr val="FF0000"/>
                          </a:solidFill>
                        </a:rPr>
                        <a:t>2</a:t>
                      </a:r>
                    </a:p>
                  </a:txBody>
                  <a:tcPr/>
                </a:tc>
                <a:tc>
                  <a:txBody>
                    <a:bodyPr/>
                    <a:lstStyle/>
                    <a:p>
                      <a:pPr algn="ctr"/>
                      <a:r>
                        <a:rPr lang="en-US" dirty="0"/>
                        <a:t>4</a:t>
                      </a:r>
                    </a:p>
                  </a:txBody>
                  <a:tcPr/>
                </a:tc>
                <a:tc>
                  <a:txBody>
                    <a:bodyPr/>
                    <a:lstStyle/>
                    <a:p>
                      <a:pPr algn="ctr"/>
                      <a:r>
                        <a:rPr lang="en-US" dirty="0"/>
                        <a:t>10</a:t>
                      </a:r>
                    </a:p>
                  </a:txBody>
                  <a:tcPr/>
                </a:tc>
                <a:tc>
                  <a:txBody>
                    <a:bodyPr/>
                    <a:lstStyle/>
                    <a:p>
                      <a:pPr algn="ctr"/>
                      <a:r>
                        <a:rPr lang="en-US" b="1" dirty="0">
                          <a:solidFill>
                            <a:srgbClr val="FF0000"/>
                          </a:solidFill>
                        </a:rPr>
                        <a:t>10</a:t>
                      </a:r>
                    </a:p>
                  </a:txBody>
                  <a:tcPr/>
                </a:tc>
                <a:tc>
                  <a:txBody>
                    <a:bodyPr/>
                    <a:lstStyle/>
                    <a:p>
                      <a:pPr algn="ctr"/>
                      <a:r>
                        <a:rPr lang="en-US" dirty="0"/>
                        <a:t>14</a:t>
                      </a:r>
                    </a:p>
                  </a:txBody>
                  <a:tcPr/>
                </a:tc>
                <a:extLst>
                  <a:ext uri="{0D108BD9-81ED-4DB2-BD59-A6C34878D82A}">
                    <a16:rowId xmlns:a16="http://schemas.microsoft.com/office/drawing/2014/main" val="163676593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68528450"/>
                  </a:ext>
                </a:extLst>
              </a:tr>
            </a:tbl>
          </a:graphicData>
        </a:graphic>
      </p:graphicFrame>
    </p:spTree>
    <p:extLst>
      <p:ext uri="{BB962C8B-B14F-4D97-AF65-F5344CB8AC3E}">
        <p14:creationId xmlns:p14="http://schemas.microsoft.com/office/powerpoint/2010/main" val="4188308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7B6E-EC8D-41A8-854C-1CBA2723194D}"/>
              </a:ext>
            </a:extLst>
          </p:cNvPr>
          <p:cNvSpPr>
            <a:spLocks noGrp="1"/>
          </p:cNvSpPr>
          <p:nvPr>
            <p:ph type="title"/>
          </p:nvPr>
        </p:nvSpPr>
        <p:spPr/>
        <p:txBody>
          <a:bodyPr/>
          <a:lstStyle/>
          <a:p>
            <a:r>
              <a:rPr lang="en-US" b="1" dirty="0">
                <a:latin typeface="+mn-lt"/>
              </a:rPr>
              <a:t>Objective</a:t>
            </a:r>
          </a:p>
        </p:txBody>
      </p:sp>
      <p:sp>
        <p:nvSpPr>
          <p:cNvPr id="3" name="Content Placeholder 2">
            <a:extLst>
              <a:ext uri="{FF2B5EF4-FFF2-40B4-BE49-F238E27FC236}">
                <a16:creationId xmlns:a16="http://schemas.microsoft.com/office/drawing/2014/main" id="{54D41A9D-5D97-401E-8FB2-1223A03EFCCB}"/>
              </a:ext>
            </a:extLst>
          </p:cNvPr>
          <p:cNvSpPr>
            <a:spLocks noGrp="1"/>
          </p:cNvSpPr>
          <p:nvPr>
            <p:ph idx="1"/>
          </p:nvPr>
        </p:nvSpPr>
        <p:spPr/>
        <p:txBody>
          <a:bodyPr/>
          <a:lstStyle/>
          <a:p>
            <a:r>
              <a:rPr lang="en-US" dirty="0">
                <a:solidFill>
                  <a:schemeClr val="tx1"/>
                </a:solidFill>
              </a:rPr>
              <a:t>To design a system that will reduce the number of products that are out of stock in the warehouse and also reduce the number of products that are not readily available on the shelf for customers.</a:t>
            </a:r>
          </a:p>
          <a:p>
            <a:r>
              <a:rPr lang="en-US" dirty="0"/>
              <a:t>To </a:t>
            </a:r>
            <a:r>
              <a:rPr lang="en-US"/>
              <a:t>design an </a:t>
            </a:r>
            <a:r>
              <a:rPr lang="en-US" dirty="0"/>
              <a:t>innovative system that would increase the Sales Revenue.</a:t>
            </a:r>
            <a:endParaRPr lang="en-US"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0BEBB5F4-3B62-4246-B813-CE89BC693D01}"/>
              </a:ext>
            </a:extLst>
          </p:cNvPr>
          <p:cNvSpPr>
            <a:spLocks noGrp="1"/>
          </p:cNvSpPr>
          <p:nvPr>
            <p:ph type="sldNum" sz="quarter" idx="12"/>
          </p:nvPr>
        </p:nvSpPr>
        <p:spPr/>
        <p:txBody>
          <a:bodyPr/>
          <a:lstStyle/>
          <a:p>
            <a:fld id="{87E866BD-9375-4664-B2F4-0E383C32A846}" type="slidenum">
              <a:rPr lang="en-US" smtClean="0"/>
              <a:t>2</a:t>
            </a:fld>
            <a:endParaRPr lang="en-US"/>
          </a:p>
        </p:txBody>
      </p:sp>
    </p:spTree>
    <p:extLst>
      <p:ext uri="{BB962C8B-B14F-4D97-AF65-F5344CB8AC3E}">
        <p14:creationId xmlns:p14="http://schemas.microsoft.com/office/powerpoint/2010/main" val="2073027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D9A6-9441-4D1D-BF37-F52E909EC08F}"/>
              </a:ext>
            </a:extLst>
          </p:cNvPr>
          <p:cNvSpPr>
            <a:spLocks noGrp="1"/>
          </p:cNvSpPr>
          <p:nvPr>
            <p:ph type="title"/>
          </p:nvPr>
        </p:nvSpPr>
        <p:spPr/>
        <p:txBody>
          <a:bodyPr/>
          <a:lstStyle/>
          <a:p>
            <a:r>
              <a:rPr lang="en-US" b="1" dirty="0">
                <a:latin typeface="+mn-lt"/>
              </a:rPr>
              <a:t>How will this system work and how does it benefit the store.</a:t>
            </a:r>
            <a:endParaRPr lang="en-US" dirty="0">
              <a:latin typeface="+mn-lt"/>
            </a:endParaRPr>
          </a:p>
        </p:txBody>
      </p:sp>
      <p:sp>
        <p:nvSpPr>
          <p:cNvPr id="3" name="Content Placeholder 2">
            <a:extLst>
              <a:ext uri="{FF2B5EF4-FFF2-40B4-BE49-F238E27FC236}">
                <a16:creationId xmlns:a16="http://schemas.microsoft.com/office/drawing/2014/main" id="{8A885704-21AB-4DA0-A4F0-896D48523E87}"/>
              </a:ext>
            </a:extLst>
          </p:cNvPr>
          <p:cNvSpPr>
            <a:spLocks noGrp="1"/>
          </p:cNvSpPr>
          <p:nvPr>
            <p:ph idx="1"/>
          </p:nvPr>
        </p:nvSpPr>
        <p:spPr/>
        <p:txBody>
          <a:bodyPr/>
          <a:lstStyle/>
          <a:p>
            <a:r>
              <a:rPr lang="en-US" dirty="0"/>
              <a:t>A customer buys 2 bottles of that product.</a:t>
            </a:r>
          </a:p>
          <a:p>
            <a:r>
              <a:rPr lang="en-US" dirty="0"/>
              <a:t>As soon as the cashier rings the item at the counter the number of Items on Shelf will automatically be deducted from the database in real time.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34E6871-EDB9-446D-8A7E-C359C73DA11D}"/>
              </a:ext>
            </a:extLst>
          </p:cNvPr>
          <p:cNvSpPr>
            <a:spLocks noGrp="1"/>
          </p:cNvSpPr>
          <p:nvPr>
            <p:ph type="sldNum" sz="quarter" idx="12"/>
          </p:nvPr>
        </p:nvSpPr>
        <p:spPr/>
        <p:txBody>
          <a:bodyPr/>
          <a:lstStyle/>
          <a:p>
            <a:fld id="{87E866BD-9375-4664-B2F4-0E383C32A846}" type="slidenum">
              <a:rPr lang="en-US" smtClean="0"/>
              <a:t>20</a:t>
            </a:fld>
            <a:endParaRPr lang="en-US"/>
          </a:p>
        </p:txBody>
      </p:sp>
      <p:graphicFrame>
        <p:nvGraphicFramePr>
          <p:cNvPr id="5" name="Table 4">
            <a:extLst>
              <a:ext uri="{FF2B5EF4-FFF2-40B4-BE49-F238E27FC236}">
                <a16:creationId xmlns:a16="http://schemas.microsoft.com/office/drawing/2014/main" id="{7F91C50C-3706-470E-9667-196400BB117C}"/>
              </a:ext>
            </a:extLst>
          </p:cNvPr>
          <p:cNvGraphicFramePr>
            <a:graphicFrameLocks noGrp="1"/>
          </p:cNvGraphicFramePr>
          <p:nvPr>
            <p:extLst>
              <p:ext uri="{D42A27DB-BD31-4B8C-83A1-F6EECF244321}">
                <p14:modId xmlns:p14="http://schemas.microsoft.com/office/powerpoint/2010/main" val="2884144838"/>
              </p:ext>
            </p:extLst>
          </p:nvPr>
        </p:nvGraphicFramePr>
        <p:xfrm>
          <a:off x="1031240" y="3624943"/>
          <a:ext cx="10129520" cy="2117611"/>
        </p:xfrm>
        <a:graphic>
          <a:graphicData uri="http://schemas.openxmlformats.org/drawingml/2006/table">
            <a:tbl>
              <a:tblPr firstRow="1" bandRow="1">
                <a:tableStyleId>{5C22544A-7EE6-4342-B048-85BDC9FD1C3A}</a:tableStyleId>
              </a:tblPr>
              <a:tblGrid>
                <a:gridCol w="1332710">
                  <a:extLst>
                    <a:ext uri="{9D8B030D-6E8A-4147-A177-3AD203B41FA5}">
                      <a16:colId xmlns:a16="http://schemas.microsoft.com/office/drawing/2014/main" val="2316558150"/>
                    </a:ext>
                  </a:extLst>
                </a:gridCol>
                <a:gridCol w="1332710">
                  <a:extLst>
                    <a:ext uri="{9D8B030D-6E8A-4147-A177-3AD203B41FA5}">
                      <a16:colId xmlns:a16="http://schemas.microsoft.com/office/drawing/2014/main" val="4129296598"/>
                    </a:ext>
                  </a:extLst>
                </a:gridCol>
                <a:gridCol w="1492820">
                  <a:extLst>
                    <a:ext uri="{9D8B030D-6E8A-4147-A177-3AD203B41FA5}">
                      <a16:colId xmlns:a16="http://schemas.microsoft.com/office/drawing/2014/main" val="1166223306"/>
                    </a:ext>
                  </a:extLst>
                </a:gridCol>
                <a:gridCol w="1492820">
                  <a:extLst>
                    <a:ext uri="{9D8B030D-6E8A-4147-A177-3AD203B41FA5}">
                      <a16:colId xmlns:a16="http://schemas.microsoft.com/office/drawing/2014/main" val="3761456214"/>
                    </a:ext>
                  </a:extLst>
                </a:gridCol>
                <a:gridCol w="1492820">
                  <a:extLst>
                    <a:ext uri="{9D8B030D-6E8A-4147-A177-3AD203B41FA5}">
                      <a16:colId xmlns:a16="http://schemas.microsoft.com/office/drawing/2014/main" val="3892194959"/>
                    </a:ext>
                  </a:extLst>
                </a:gridCol>
                <a:gridCol w="1492820">
                  <a:extLst>
                    <a:ext uri="{9D8B030D-6E8A-4147-A177-3AD203B41FA5}">
                      <a16:colId xmlns:a16="http://schemas.microsoft.com/office/drawing/2014/main" val="2572322478"/>
                    </a:ext>
                  </a:extLst>
                </a:gridCol>
                <a:gridCol w="1492820">
                  <a:extLst>
                    <a:ext uri="{9D8B030D-6E8A-4147-A177-3AD203B41FA5}">
                      <a16:colId xmlns:a16="http://schemas.microsoft.com/office/drawing/2014/main" val="647839537"/>
                    </a:ext>
                  </a:extLst>
                </a:gridCol>
              </a:tblGrid>
              <a:tr h="7733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Product 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Shelf Buffer Limit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of Items on Shelf</a:t>
                      </a:r>
                    </a:p>
                  </a:txBody>
                  <a:tcPr/>
                </a:tc>
                <a:tc>
                  <a:txBody>
                    <a:bodyPr/>
                    <a:lstStyle/>
                    <a:p>
                      <a:r>
                        <a:rPr lang="en-US" dirty="0"/>
                        <a:t>No. of items in Backroom</a:t>
                      </a:r>
                    </a:p>
                  </a:txBody>
                  <a:tcPr/>
                </a:tc>
                <a:tc>
                  <a:txBody>
                    <a:bodyPr/>
                    <a:lstStyle/>
                    <a:p>
                      <a:r>
                        <a:rPr lang="en-US" dirty="0"/>
                        <a:t>Buffer Limit</a:t>
                      </a:r>
                    </a:p>
                  </a:txBody>
                  <a:tcPr/>
                </a:tc>
                <a:tc>
                  <a:txBody>
                    <a:bodyPr/>
                    <a:lstStyle/>
                    <a:p>
                      <a:r>
                        <a:rPr lang="en-US" dirty="0"/>
                        <a:t>Total</a:t>
                      </a:r>
                    </a:p>
                  </a:txBody>
                  <a:tcPr/>
                </a:tc>
                <a:extLst>
                  <a:ext uri="{0D108BD9-81ED-4DB2-BD59-A6C34878D82A}">
                    <a16:rowId xmlns:a16="http://schemas.microsoft.com/office/drawing/2014/main" val="563400843"/>
                  </a:ext>
                </a:extLst>
              </a:tr>
              <a:tr h="448074">
                <a:tc>
                  <a:txBody>
                    <a:bodyPr/>
                    <a:lstStyle/>
                    <a:p>
                      <a:pPr algn="ctr"/>
                      <a:r>
                        <a:rPr lang="en-US" strike="sngStrike" dirty="0"/>
                        <a:t>1234</a:t>
                      </a:r>
                    </a:p>
                  </a:txBody>
                  <a:tcPr/>
                </a:tc>
                <a:tc>
                  <a:txBody>
                    <a:bodyPr/>
                    <a:lstStyle/>
                    <a:p>
                      <a:pPr algn="ctr"/>
                      <a:r>
                        <a:rPr lang="en-US" strike="sngStrike" dirty="0"/>
                        <a:t>VITAMINS</a:t>
                      </a:r>
                    </a:p>
                  </a:txBody>
                  <a:tcPr/>
                </a:tc>
                <a:tc>
                  <a:txBody>
                    <a:bodyPr/>
                    <a:lstStyle/>
                    <a:p>
                      <a:pPr algn="ctr"/>
                      <a:r>
                        <a:rPr lang="en-US" b="1" strike="sngStrike" dirty="0">
                          <a:solidFill>
                            <a:srgbClr val="FF0000"/>
                          </a:solidFill>
                        </a:rPr>
                        <a:t>2</a:t>
                      </a:r>
                    </a:p>
                  </a:txBody>
                  <a:tcPr/>
                </a:tc>
                <a:tc>
                  <a:txBody>
                    <a:bodyPr/>
                    <a:lstStyle/>
                    <a:p>
                      <a:pPr algn="ctr"/>
                      <a:r>
                        <a:rPr lang="en-US" strike="sngStrike" dirty="0"/>
                        <a:t>4</a:t>
                      </a:r>
                    </a:p>
                  </a:txBody>
                  <a:tcPr/>
                </a:tc>
                <a:tc>
                  <a:txBody>
                    <a:bodyPr/>
                    <a:lstStyle/>
                    <a:p>
                      <a:pPr algn="ctr"/>
                      <a:r>
                        <a:rPr lang="en-US" strike="sngStrike" dirty="0"/>
                        <a:t>10</a:t>
                      </a:r>
                    </a:p>
                  </a:txBody>
                  <a:tcPr/>
                </a:tc>
                <a:tc>
                  <a:txBody>
                    <a:bodyPr/>
                    <a:lstStyle/>
                    <a:p>
                      <a:pPr algn="ctr"/>
                      <a:r>
                        <a:rPr lang="en-US" b="1" strike="sngStrike" dirty="0">
                          <a:solidFill>
                            <a:srgbClr val="FF0000"/>
                          </a:solidFill>
                        </a:rPr>
                        <a:t>10</a:t>
                      </a:r>
                    </a:p>
                  </a:txBody>
                  <a:tcPr/>
                </a:tc>
                <a:tc>
                  <a:txBody>
                    <a:bodyPr/>
                    <a:lstStyle/>
                    <a:p>
                      <a:pPr algn="ctr"/>
                      <a:r>
                        <a:rPr lang="en-US" strike="sngStrike" dirty="0"/>
                        <a:t>14</a:t>
                      </a:r>
                    </a:p>
                  </a:txBody>
                  <a:tcPr/>
                </a:tc>
                <a:extLst>
                  <a:ext uri="{0D108BD9-81ED-4DB2-BD59-A6C34878D82A}">
                    <a16:rowId xmlns:a16="http://schemas.microsoft.com/office/drawing/2014/main" val="3479536300"/>
                  </a:ext>
                </a:extLst>
              </a:tr>
              <a:tr h="448074">
                <a:tc>
                  <a:txBody>
                    <a:bodyPr/>
                    <a:lstStyle/>
                    <a:p>
                      <a:pPr algn="ctr"/>
                      <a:r>
                        <a:rPr lang="en-US" dirty="0"/>
                        <a:t>1234</a:t>
                      </a:r>
                    </a:p>
                  </a:txBody>
                  <a:tcPr/>
                </a:tc>
                <a:tc>
                  <a:txBody>
                    <a:bodyPr/>
                    <a:lstStyle/>
                    <a:p>
                      <a:pPr algn="ctr"/>
                      <a:r>
                        <a:rPr lang="en-US" dirty="0"/>
                        <a:t>VITAMINS</a:t>
                      </a:r>
                    </a:p>
                  </a:txBody>
                  <a:tcPr/>
                </a:tc>
                <a:tc>
                  <a:txBody>
                    <a:bodyPr/>
                    <a:lstStyle/>
                    <a:p>
                      <a:pPr algn="ctr"/>
                      <a:r>
                        <a:rPr lang="en-US" b="1" dirty="0">
                          <a:solidFill>
                            <a:srgbClr val="FF0000"/>
                          </a:solidFill>
                        </a:rPr>
                        <a:t>2</a:t>
                      </a:r>
                    </a:p>
                  </a:txBody>
                  <a:tcPr/>
                </a:tc>
                <a:tc>
                  <a:txBody>
                    <a:bodyPr/>
                    <a:lstStyle/>
                    <a:p>
                      <a:pPr algn="ctr"/>
                      <a:r>
                        <a:rPr lang="en-US" dirty="0"/>
                        <a:t>2</a:t>
                      </a:r>
                    </a:p>
                  </a:txBody>
                  <a:tcPr/>
                </a:tc>
                <a:tc>
                  <a:txBody>
                    <a:bodyPr/>
                    <a:lstStyle/>
                    <a:p>
                      <a:pPr algn="ctr"/>
                      <a:r>
                        <a:rPr lang="en-US" dirty="0"/>
                        <a:t>10</a:t>
                      </a:r>
                    </a:p>
                  </a:txBody>
                  <a:tcPr/>
                </a:tc>
                <a:tc>
                  <a:txBody>
                    <a:bodyPr/>
                    <a:lstStyle/>
                    <a:p>
                      <a:pPr algn="ctr"/>
                      <a:r>
                        <a:rPr lang="en-US" b="1" dirty="0">
                          <a:solidFill>
                            <a:srgbClr val="FF0000"/>
                          </a:solidFill>
                        </a:rPr>
                        <a:t>10</a:t>
                      </a:r>
                    </a:p>
                  </a:txBody>
                  <a:tcPr/>
                </a:tc>
                <a:tc>
                  <a:txBody>
                    <a:bodyPr/>
                    <a:lstStyle/>
                    <a:p>
                      <a:pPr algn="ctr"/>
                      <a:r>
                        <a:rPr lang="en-US" dirty="0"/>
                        <a:t>12</a:t>
                      </a:r>
                    </a:p>
                  </a:txBody>
                  <a:tcPr/>
                </a:tc>
                <a:extLst>
                  <a:ext uri="{0D108BD9-81ED-4DB2-BD59-A6C34878D82A}">
                    <a16:rowId xmlns:a16="http://schemas.microsoft.com/office/drawing/2014/main" val="3818330504"/>
                  </a:ext>
                </a:extLst>
              </a:tr>
              <a:tr h="448074">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40595061"/>
                  </a:ext>
                </a:extLst>
              </a:tr>
            </a:tbl>
          </a:graphicData>
        </a:graphic>
      </p:graphicFrame>
    </p:spTree>
    <p:extLst>
      <p:ext uri="{BB962C8B-B14F-4D97-AF65-F5344CB8AC3E}">
        <p14:creationId xmlns:p14="http://schemas.microsoft.com/office/powerpoint/2010/main" val="1984122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5DFF-4E0B-46E5-B0CC-BD58EEE250F6}"/>
              </a:ext>
            </a:extLst>
          </p:cNvPr>
          <p:cNvSpPr>
            <a:spLocks noGrp="1"/>
          </p:cNvSpPr>
          <p:nvPr>
            <p:ph type="title"/>
          </p:nvPr>
        </p:nvSpPr>
        <p:spPr>
          <a:xfrm>
            <a:off x="838200" y="18255"/>
            <a:ext cx="10515600" cy="1325563"/>
          </a:xfrm>
        </p:spPr>
        <p:txBody>
          <a:bodyPr/>
          <a:lstStyle/>
          <a:p>
            <a:r>
              <a:rPr lang="en-US" b="1" dirty="0">
                <a:latin typeface="+mn-lt"/>
              </a:rPr>
              <a:t>How will this system work and how does it benefit the store.</a:t>
            </a:r>
            <a:endParaRPr lang="en-US" dirty="0">
              <a:latin typeface="+mn-lt"/>
            </a:endParaRPr>
          </a:p>
        </p:txBody>
      </p:sp>
      <p:sp>
        <p:nvSpPr>
          <p:cNvPr id="3" name="Content Placeholder 2">
            <a:extLst>
              <a:ext uri="{FF2B5EF4-FFF2-40B4-BE49-F238E27FC236}">
                <a16:creationId xmlns:a16="http://schemas.microsoft.com/office/drawing/2014/main" id="{8BD2ECD2-111A-4F9A-8A3C-A3B0986F5468}"/>
              </a:ext>
            </a:extLst>
          </p:cNvPr>
          <p:cNvSpPr>
            <a:spLocks noGrp="1"/>
          </p:cNvSpPr>
          <p:nvPr>
            <p:ph idx="1"/>
          </p:nvPr>
        </p:nvSpPr>
        <p:spPr>
          <a:xfrm>
            <a:off x="838200" y="1253331"/>
            <a:ext cx="10515600" cy="4351338"/>
          </a:xfrm>
        </p:spPr>
        <p:txBody>
          <a:bodyPr>
            <a:normAutofit fontScale="92500" lnSpcReduction="20000"/>
          </a:bodyPr>
          <a:lstStyle/>
          <a:p>
            <a:r>
              <a:rPr lang="en-US" dirty="0"/>
              <a:t>As you can see from the previous slide, the number of Items on Shelf has reached the Shelf Buffer Limit.</a:t>
            </a:r>
          </a:p>
          <a:p>
            <a:r>
              <a:rPr lang="en-US" dirty="0"/>
              <a:t>At this time the system will send a notification the Management Team with all the product details requesting to add more items on the shelf up to the maximum it can hold.</a:t>
            </a:r>
          </a:p>
          <a:p>
            <a:r>
              <a:rPr lang="en-US" dirty="0"/>
              <a:t>The notification will be accessible by the store tablet as well, so supervisors can use the tablet to go around the warehouse and collect all items that need to be stocked.</a:t>
            </a:r>
          </a:p>
          <a:p>
            <a:r>
              <a:rPr lang="en-US" dirty="0"/>
              <a:t>Lets assume the shelf can hold up to 8 bottles, so when re-stock the shelf every item will be </a:t>
            </a:r>
            <a:r>
              <a:rPr lang="en-US" b="1" dirty="0"/>
              <a:t>scanned</a:t>
            </a:r>
            <a:r>
              <a:rPr lang="en-US" dirty="0"/>
              <a:t> before it is placed on the shelf.</a:t>
            </a:r>
          </a:p>
          <a:p>
            <a:r>
              <a:rPr lang="en-US" dirty="0"/>
              <a:t>This step is imperative to make sure that our database is accurate at any given time. This will minimize the Balance on Hand inaccuracy. </a:t>
            </a:r>
          </a:p>
        </p:txBody>
      </p:sp>
      <p:sp>
        <p:nvSpPr>
          <p:cNvPr id="4" name="Slide Number Placeholder 3">
            <a:extLst>
              <a:ext uri="{FF2B5EF4-FFF2-40B4-BE49-F238E27FC236}">
                <a16:creationId xmlns:a16="http://schemas.microsoft.com/office/drawing/2014/main" id="{A4968902-D91F-408B-9747-6E89187742D8}"/>
              </a:ext>
            </a:extLst>
          </p:cNvPr>
          <p:cNvSpPr>
            <a:spLocks noGrp="1"/>
          </p:cNvSpPr>
          <p:nvPr>
            <p:ph type="sldNum" sz="quarter" idx="12"/>
          </p:nvPr>
        </p:nvSpPr>
        <p:spPr/>
        <p:txBody>
          <a:bodyPr/>
          <a:lstStyle/>
          <a:p>
            <a:fld id="{87E866BD-9375-4664-B2F4-0E383C32A846}" type="slidenum">
              <a:rPr lang="en-US" smtClean="0"/>
              <a:t>21</a:t>
            </a:fld>
            <a:endParaRPr lang="en-US"/>
          </a:p>
        </p:txBody>
      </p:sp>
    </p:spTree>
    <p:extLst>
      <p:ext uri="{BB962C8B-B14F-4D97-AF65-F5344CB8AC3E}">
        <p14:creationId xmlns:p14="http://schemas.microsoft.com/office/powerpoint/2010/main" val="181050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C663-A4E6-41F2-BE92-D15BB6CDDEA5}"/>
              </a:ext>
            </a:extLst>
          </p:cNvPr>
          <p:cNvSpPr>
            <a:spLocks noGrp="1"/>
          </p:cNvSpPr>
          <p:nvPr>
            <p:ph type="title"/>
          </p:nvPr>
        </p:nvSpPr>
        <p:spPr>
          <a:xfrm>
            <a:off x="838200" y="18255"/>
            <a:ext cx="10515600" cy="1325563"/>
          </a:xfrm>
        </p:spPr>
        <p:txBody>
          <a:bodyPr/>
          <a:lstStyle/>
          <a:p>
            <a:r>
              <a:rPr lang="en-US" b="1" dirty="0">
                <a:latin typeface="+mn-lt"/>
              </a:rPr>
              <a:t>How will this system work and how does it benefit the store.</a:t>
            </a:r>
            <a:endParaRPr lang="en-US" dirty="0">
              <a:latin typeface="+mn-lt"/>
            </a:endParaRPr>
          </a:p>
        </p:txBody>
      </p:sp>
      <p:sp>
        <p:nvSpPr>
          <p:cNvPr id="3" name="Content Placeholder 2">
            <a:extLst>
              <a:ext uri="{FF2B5EF4-FFF2-40B4-BE49-F238E27FC236}">
                <a16:creationId xmlns:a16="http://schemas.microsoft.com/office/drawing/2014/main" id="{A7E8CED7-0459-4701-B637-6FD44AAEFA32}"/>
              </a:ext>
            </a:extLst>
          </p:cNvPr>
          <p:cNvSpPr>
            <a:spLocks noGrp="1"/>
          </p:cNvSpPr>
          <p:nvPr>
            <p:ph idx="1"/>
          </p:nvPr>
        </p:nvSpPr>
        <p:spPr>
          <a:xfrm>
            <a:off x="838200" y="1253331"/>
            <a:ext cx="10515600" cy="4351338"/>
          </a:xfrm>
        </p:spPr>
        <p:txBody>
          <a:bodyPr/>
          <a:lstStyle/>
          <a:p>
            <a:r>
              <a:rPr lang="en-US" dirty="0"/>
              <a:t>Lets now look at the current database after the items have been scanned and stocked on the shelf.</a:t>
            </a:r>
          </a:p>
          <a:p>
            <a:pPr marL="0" indent="0">
              <a:buNone/>
            </a:pPr>
            <a:endParaRPr lang="en-US" dirty="0"/>
          </a:p>
        </p:txBody>
      </p:sp>
      <p:sp>
        <p:nvSpPr>
          <p:cNvPr id="4" name="Slide Number Placeholder 3">
            <a:extLst>
              <a:ext uri="{FF2B5EF4-FFF2-40B4-BE49-F238E27FC236}">
                <a16:creationId xmlns:a16="http://schemas.microsoft.com/office/drawing/2014/main" id="{2D51A3C4-FD0F-404E-83BE-6B98D36A3ACA}"/>
              </a:ext>
            </a:extLst>
          </p:cNvPr>
          <p:cNvSpPr>
            <a:spLocks noGrp="1"/>
          </p:cNvSpPr>
          <p:nvPr>
            <p:ph type="sldNum" sz="quarter" idx="12"/>
          </p:nvPr>
        </p:nvSpPr>
        <p:spPr/>
        <p:txBody>
          <a:bodyPr/>
          <a:lstStyle/>
          <a:p>
            <a:fld id="{87E866BD-9375-4664-B2F4-0E383C32A846}" type="slidenum">
              <a:rPr lang="en-US" smtClean="0"/>
              <a:t>22</a:t>
            </a:fld>
            <a:endParaRPr lang="en-US"/>
          </a:p>
        </p:txBody>
      </p:sp>
      <p:graphicFrame>
        <p:nvGraphicFramePr>
          <p:cNvPr id="5" name="Table 4">
            <a:extLst>
              <a:ext uri="{FF2B5EF4-FFF2-40B4-BE49-F238E27FC236}">
                <a16:creationId xmlns:a16="http://schemas.microsoft.com/office/drawing/2014/main" id="{A55BBB21-F51E-4899-B43F-AA299A41AA66}"/>
              </a:ext>
            </a:extLst>
          </p:cNvPr>
          <p:cNvGraphicFramePr>
            <a:graphicFrameLocks noGrp="1"/>
          </p:cNvGraphicFramePr>
          <p:nvPr>
            <p:extLst>
              <p:ext uri="{D42A27DB-BD31-4B8C-83A1-F6EECF244321}">
                <p14:modId xmlns:p14="http://schemas.microsoft.com/office/powerpoint/2010/main" val="1503357036"/>
              </p:ext>
            </p:extLst>
          </p:nvPr>
        </p:nvGraphicFramePr>
        <p:xfrm>
          <a:off x="1013097" y="2578894"/>
          <a:ext cx="10625909" cy="1752600"/>
        </p:xfrm>
        <a:graphic>
          <a:graphicData uri="http://schemas.openxmlformats.org/drawingml/2006/table">
            <a:tbl>
              <a:tblPr firstRow="1" bandRow="1">
                <a:tableStyleId>{5C22544A-7EE6-4342-B048-85BDC9FD1C3A}</a:tableStyleId>
              </a:tblPr>
              <a:tblGrid>
                <a:gridCol w="1517987">
                  <a:extLst>
                    <a:ext uri="{9D8B030D-6E8A-4147-A177-3AD203B41FA5}">
                      <a16:colId xmlns:a16="http://schemas.microsoft.com/office/drawing/2014/main" val="2241031451"/>
                    </a:ext>
                  </a:extLst>
                </a:gridCol>
                <a:gridCol w="1517987">
                  <a:extLst>
                    <a:ext uri="{9D8B030D-6E8A-4147-A177-3AD203B41FA5}">
                      <a16:colId xmlns:a16="http://schemas.microsoft.com/office/drawing/2014/main" val="3159136643"/>
                    </a:ext>
                  </a:extLst>
                </a:gridCol>
                <a:gridCol w="1517987">
                  <a:extLst>
                    <a:ext uri="{9D8B030D-6E8A-4147-A177-3AD203B41FA5}">
                      <a16:colId xmlns:a16="http://schemas.microsoft.com/office/drawing/2014/main" val="1591003427"/>
                    </a:ext>
                  </a:extLst>
                </a:gridCol>
                <a:gridCol w="1517987">
                  <a:extLst>
                    <a:ext uri="{9D8B030D-6E8A-4147-A177-3AD203B41FA5}">
                      <a16:colId xmlns:a16="http://schemas.microsoft.com/office/drawing/2014/main" val="3167791484"/>
                    </a:ext>
                  </a:extLst>
                </a:gridCol>
                <a:gridCol w="1517987">
                  <a:extLst>
                    <a:ext uri="{9D8B030D-6E8A-4147-A177-3AD203B41FA5}">
                      <a16:colId xmlns:a16="http://schemas.microsoft.com/office/drawing/2014/main" val="109770480"/>
                    </a:ext>
                  </a:extLst>
                </a:gridCol>
                <a:gridCol w="1517987">
                  <a:extLst>
                    <a:ext uri="{9D8B030D-6E8A-4147-A177-3AD203B41FA5}">
                      <a16:colId xmlns:a16="http://schemas.microsoft.com/office/drawing/2014/main" val="2325525669"/>
                    </a:ext>
                  </a:extLst>
                </a:gridCol>
                <a:gridCol w="1517987">
                  <a:extLst>
                    <a:ext uri="{9D8B030D-6E8A-4147-A177-3AD203B41FA5}">
                      <a16:colId xmlns:a16="http://schemas.microsoft.com/office/drawing/2014/main" val="417814658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Product 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Shelf Buffer Limit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of Items on Shelf</a:t>
                      </a:r>
                    </a:p>
                  </a:txBody>
                  <a:tcPr/>
                </a:tc>
                <a:tc>
                  <a:txBody>
                    <a:bodyPr/>
                    <a:lstStyle/>
                    <a:p>
                      <a:r>
                        <a:rPr lang="en-US" dirty="0"/>
                        <a:t>No. of items in Backroom</a:t>
                      </a:r>
                    </a:p>
                  </a:txBody>
                  <a:tcPr/>
                </a:tc>
                <a:tc>
                  <a:txBody>
                    <a:bodyPr/>
                    <a:lstStyle/>
                    <a:p>
                      <a:r>
                        <a:rPr lang="en-US" dirty="0"/>
                        <a:t>Buffer Limit</a:t>
                      </a:r>
                    </a:p>
                  </a:txBody>
                  <a:tcPr/>
                </a:tc>
                <a:tc>
                  <a:txBody>
                    <a:bodyPr/>
                    <a:lstStyle/>
                    <a:p>
                      <a:r>
                        <a:rPr lang="en-US" dirty="0"/>
                        <a:t>Total</a:t>
                      </a:r>
                    </a:p>
                  </a:txBody>
                  <a:tcPr/>
                </a:tc>
                <a:extLst>
                  <a:ext uri="{0D108BD9-81ED-4DB2-BD59-A6C34878D82A}">
                    <a16:rowId xmlns:a16="http://schemas.microsoft.com/office/drawing/2014/main" val="2807053491"/>
                  </a:ext>
                </a:extLst>
              </a:tr>
              <a:tr h="370840">
                <a:tc>
                  <a:txBody>
                    <a:bodyPr/>
                    <a:lstStyle/>
                    <a:p>
                      <a:pPr algn="ctr"/>
                      <a:r>
                        <a:rPr lang="en-US" strike="sngStrike" dirty="0"/>
                        <a:t>1234</a:t>
                      </a:r>
                    </a:p>
                  </a:txBody>
                  <a:tcPr/>
                </a:tc>
                <a:tc>
                  <a:txBody>
                    <a:bodyPr/>
                    <a:lstStyle/>
                    <a:p>
                      <a:pPr algn="ctr"/>
                      <a:r>
                        <a:rPr lang="en-US" strike="sngStrike" dirty="0"/>
                        <a:t>VITAMINS</a:t>
                      </a:r>
                    </a:p>
                  </a:txBody>
                  <a:tcPr/>
                </a:tc>
                <a:tc>
                  <a:txBody>
                    <a:bodyPr/>
                    <a:lstStyle/>
                    <a:p>
                      <a:pPr algn="ctr"/>
                      <a:r>
                        <a:rPr lang="en-US" b="1" strike="sngStrike" dirty="0">
                          <a:solidFill>
                            <a:srgbClr val="FF0000"/>
                          </a:solidFill>
                        </a:rPr>
                        <a:t>2</a:t>
                      </a:r>
                    </a:p>
                  </a:txBody>
                  <a:tcPr/>
                </a:tc>
                <a:tc>
                  <a:txBody>
                    <a:bodyPr/>
                    <a:lstStyle/>
                    <a:p>
                      <a:pPr algn="ctr"/>
                      <a:r>
                        <a:rPr lang="en-US" strike="sngStrike" dirty="0"/>
                        <a:t>2</a:t>
                      </a:r>
                    </a:p>
                  </a:txBody>
                  <a:tcPr/>
                </a:tc>
                <a:tc>
                  <a:txBody>
                    <a:bodyPr/>
                    <a:lstStyle/>
                    <a:p>
                      <a:pPr algn="ctr"/>
                      <a:r>
                        <a:rPr lang="en-US" strike="sngStrike" dirty="0"/>
                        <a:t>10</a:t>
                      </a:r>
                    </a:p>
                  </a:txBody>
                  <a:tcPr/>
                </a:tc>
                <a:tc>
                  <a:txBody>
                    <a:bodyPr/>
                    <a:lstStyle/>
                    <a:p>
                      <a:pPr algn="ctr"/>
                      <a:r>
                        <a:rPr lang="en-US" b="1" strike="sngStrike" dirty="0">
                          <a:solidFill>
                            <a:srgbClr val="FF0000"/>
                          </a:solidFill>
                        </a:rPr>
                        <a:t>10</a:t>
                      </a:r>
                    </a:p>
                  </a:txBody>
                  <a:tcPr/>
                </a:tc>
                <a:tc>
                  <a:txBody>
                    <a:bodyPr/>
                    <a:lstStyle/>
                    <a:p>
                      <a:pPr algn="ctr"/>
                      <a:r>
                        <a:rPr lang="en-US" strike="sngStrike" dirty="0"/>
                        <a:t>12</a:t>
                      </a:r>
                    </a:p>
                  </a:txBody>
                  <a:tcPr/>
                </a:tc>
                <a:extLst>
                  <a:ext uri="{0D108BD9-81ED-4DB2-BD59-A6C34878D82A}">
                    <a16:rowId xmlns:a16="http://schemas.microsoft.com/office/drawing/2014/main" val="1424093147"/>
                  </a:ext>
                </a:extLst>
              </a:tr>
              <a:tr h="370840">
                <a:tc>
                  <a:txBody>
                    <a:bodyPr/>
                    <a:lstStyle/>
                    <a:p>
                      <a:pPr algn="ctr"/>
                      <a:r>
                        <a:rPr lang="en-US" dirty="0"/>
                        <a:t>1234</a:t>
                      </a:r>
                    </a:p>
                  </a:txBody>
                  <a:tcPr/>
                </a:tc>
                <a:tc>
                  <a:txBody>
                    <a:bodyPr/>
                    <a:lstStyle/>
                    <a:p>
                      <a:pPr algn="ctr"/>
                      <a:r>
                        <a:rPr lang="en-US" dirty="0"/>
                        <a:t>VITAMINS</a:t>
                      </a:r>
                    </a:p>
                  </a:txBody>
                  <a:tcPr/>
                </a:tc>
                <a:tc>
                  <a:txBody>
                    <a:bodyPr/>
                    <a:lstStyle/>
                    <a:p>
                      <a:pPr algn="ctr"/>
                      <a:r>
                        <a:rPr lang="en-US" b="1" dirty="0">
                          <a:solidFill>
                            <a:srgbClr val="FF0000"/>
                          </a:solidFill>
                        </a:rPr>
                        <a:t>2</a:t>
                      </a:r>
                    </a:p>
                  </a:txBody>
                  <a:tcPr/>
                </a:tc>
                <a:tc>
                  <a:txBody>
                    <a:bodyPr/>
                    <a:lstStyle/>
                    <a:p>
                      <a:pPr algn="ctr"/>
                      <a:r>
                        <a:rPr lang="en-US" dirty="0"/>
                        <a:t>8</a:t>
                      </a:r>
                    </a:p>
                  </a:txBody>
                  <a:tcPr/>
                </a:tc>
                <a:tc>
                  <a:txBody>
                    <a:bodyPr/>
                    <a:lstStyle/>
                    <a:p>
                      <a:pPr algn="ctr"/>
                      <a:r>
                        <a:rPr lang="en-US" dirty="0"/>
                        <a:t>4</a:t>
                      </a:r>
                    </a:p>
                  </a:txBody>
                  <a:tcPr/>
                </a:tc>
                <a:tc>
                  <a:txBody>
                    <a:bodyPr/>
                    <a:lstStyle/>
                    <a:p>
                      <a:pPr algn="ctr"/>
                      <a:r>
                        <a:rPr lang="en-US" b="1" dirty="0">
                          <a:solidFill>
                            <a:srgbClr val="FF0000"/>
                          </a:solidFill>
                        </a:rPr>
                        <a:t>10</a:t>
                      </a:r>
                    </a:p>
                  </a:txBody>
                  <a:tcPr/>
                </a:tc>
                <a:tc>
                  <a:txBody>
                    <a:bodyPr/>
                    <a:lstStyle/>
                    <a:p>
                      <a:pPr algn="ctr"/>
                      <a:r>
                        <a:rPr lang="en-US" dirty="0"/>
                        <a:t>12</a:t>
                      </a:r>
                    </a:p>
                  </a:txBody>
                  <a:tcPr/>
                </a:tc>
                <a:extLst>
                  <a:ext uri="{0D108BD9-81ED-4DB2-BD59-A6C34878D82A}">
                    <a16:rowId xmlns:a16="http://schemas.microsoft.com/office/drawing/2014/main" val="2866665698"/>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85279658"/>
                  </a:ext>
                </a:extLst>
              </a:tr>
            </a:tbl>
          </a:graphicData>
        </a:graphic>
      </p:graphicFrame>
    </p:spTree>
    <p:extLst>
      <p:ext uri="{BB962C8B-B14F-4D97-AF65-F5344CB8AC3E}">
        <p14:creationId xmlns:p14="http://schemas.microsoft.com/office/powerpoint/2010/main" val="487186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87E0-AC2C-42F9-9DC8-6F571B316235}"/>
              </a:ext>
            </a:extLst>
          </p:cNvPr>
          <p:cNvSpPr>
            <a:spLocks noGrp="1"/>
          </p:cNvSpPr>
          <p:nvPr>
            <p:ph type="title"/>
          </p:nvPr>
        </p:nvSpPr>
        <p:spPr>
          <a:xfrm>
            <a:off x="838200" y="18255"/>
            <a:ext cx="10515600" cy="1325563"/>
          </a:xfrm>
        </p:spPr>
        <p:txBody>
          <a:bodyPr/>
          <a:lstStyle/>
          <a:p>
            <a:r>
              <a:rPr lang="en-US" b="1" dirty="0">
                <a:latin typeface="+mn-lt"/>
              </a:rPr>
              <a:t>How will this system work and how does it benefit the store.</a:t>
            </a:r>
            <a:endParaRPr lang="en-US" dirty="0">
              <a:latin typeface="+mn-lt"/>
            </a:endParaRPr>
          </a:p>
        </p:txBody>
      </p:sp>
      <p:sp>
        <p:nvSpPr>
          <p:cNvPr id="3" name="Content Placeholder 2">
            <a:extLst>
              <a:ext uri="{FF2B5EF4-FFF2-40B4-BE49-F238E27FC236}">
                <a16:creationId xmlns:a16="http://schemas.microsoft.com/office/drawing/2014/main" id="{9BB21199-2310-480F-8D26-58676E349687}"/>
              </a:ext>
            </a:extLst>
          </p:cNvPr>
          <p:cNvSpPr>
            <a:spLocks noGrp="1"/>
          </p:cNvSpPr>
          <p:nvPr>
            <p:ph idx="1"/>
          </p:nvPr>
        </p:nvSpPr>
        <p:spPr>
          <a:xfrm>
            <a:off x="838200" y="1253331"/>
            <a:ext cx="10515600" cy="4351338"/>
          </a:xfrm>
        </p:spPr>
        <p:txBody>
          <a:bodyPr>
            <a:normAutofit fontScale="92500" lnSpcReduction="10000"/>
          </a:bodyPr>
          <a:lstStyle/>
          <a:p>
            <a:r>
              <a:rPr lang="en-US" dirty="0"/>
              <a:t>The next day the store sells 2 more of the same product.</a:t>
            </a:r>
          </a:p>
          <a:p>
            <a:r>
              <a:rPr lang="en-US" dirty="0"/>
              <a:t>Now lets take a look at what happens next.</a:t>
            </a:r>
          </a:p>
          <a:p>
            <a:endParaRPr lang="en-US" dirty="0"/>
          </a:p>
          <a:p>
            <a:endParaRPr lang="en-US" dirty="0"/>
          </a:p>
          <a:p>
            <a:endParaRPr lang="en-US" dirty="0"/>
          </a:p>
          <a:p>
            <a:endParaRPr lang="en-US" dirty="0"/>
          </a:p>
          <a:p>
            <a:endParaRPr lang="en-US" dirty="0"/>
          </a:p>
          <a:p>
            <a:r>
              <a:rPr lang="en-US" dirty="0"/>
              <a:t>The Total items in Store has reached the buffer limit 10.</a:t>
            </a:r>
          </a:p>
          <a:p>
            <a:r>
              <a:rPr lang="en-US" dirty="0"/>
              <a:t>Our projected sales per day for this product is 2, therefore now we only have enough stock to sell for the next 5 days. Time to re-order.</a:t>
            </a:r>
          </a:p>
          <a:p>
            <a:pPr marL="0" indent="0">
              <a:buNone/>
            </a:pPr>
            <a:endParaRPr lang="en-US" dirty="0"/>
          </a:p>
        </p:txBody>
      </p:sp>
      <p:sp>
        <p:nvSpPr>
          <p:cNvPr id="4" name="Slide Number Placeholder 3">
            <a:extLst>
              <a:ext uri="{FF2B5EF4-FFF2-40B4-BE49-F238E27FC236}">
                <a16:creationId xmlns:a16="http://schemas.microsoft.com/office/drawing/2014/main" id="{04ABB094-DA18-4532-B86F-41A6F26FBA04}"/>
              </a:ext>
            </a:extLst>
          </p:cNvPr>
          <p:cNvSpPr>
            <a:spLocks noGrp="1"/>
          </p:cNvSpPr>
          <p:nvPr>
            <p:ph type="sldNum" sz="quarter" idx="12"/>
          </p:nvPr>
        </p:nvSpPr>
        <p:spPr/>
        <p:txBody>
          <a:bodyPr/>
          <a:lstStyle/>
          <a:p>
            <a:fld id="{87E866BD-9375-4664-B2F4-0E383C32A846}" type="slidenum">
              <a:rPr lang="en-US" smtClean="0"/>
              <a:t>23</a:t>
            </a:fld>
            <a:endParaRPr lang="en-US"/>
          </a:p>
        </p:txBody>
      </p:sp>
      <p:graphicFrame>
        <p:nvGraphicFramePr>
          <p:cNvPr id="5" name="Table 4">
            <a:extLst>
              <a:ext uri="{FF2B5EF4-FFF2-40B4-BE49-F238E27FC236}">
                <a16:creationId xmlns:a16="http://schemas.microsoft.com/office/drawing/2014/main" id="{C812FF66-D41B-4351-8793-2BF7821CB2D9}"/>
              </a:ext>
            </a:extLst>
          </p:cNvPr>
          <p:cNvGraphicFramePr>
            <a:graphicFrameLocks noGrp="1"/>
          </p:cNvGraphicFramePr>
          <p:nvPr>
            <p:extLst>
              <p:ext uri="{D42A27DB-BD31-4B8C-83A1-F6EECF244321}">
                <p14:modId xmlns:p14="http://schemas.microsoft.com/office/powerpoint/2010/main" val="207909239"/>
              </p:ext>
            </p:extLst>
          </p:nvPr>
        </p:nvGraphicFramePr>
        <p:xfrm>
          <a:off x="838200" y="2554536"/>
          <a:ext cx="10683239" cy="1752600"/>
        </p:xfrm>
        <a:graphic>
          <a:graphicData uri="http://schemas.openxmlformats.org/drawingml/2006/table">
            <a:tbl>
              <a:tblPr firstRow="1" bandRow="1">
                <a:tableStyleId>{5C22544A-7EE6-4342-B048-85BDC9FD1C3A}</a:tableStyleId>
              </a:tblPr>
              <a:tblGrid>
                <a:gridCol w="1526177">
                  <a:extLst>
                    <a:ext uri="{9D8B030D-6E8A-4147-A177-3AD203B41FA5}">
                      <a16:colId xmlns:a16="http://schemas.microsoft.com/office/drawing/2014/main" val="1276473839"/>
                    </a:ext>
                  </a:extLst>
                </a:gridCol>
                <a:gridCol w="1526177">
                  <a:extLst>
                    <a:ext uri="{9D8B030D-6E8A-4147-A177-3AD203B41FA5}">
                      <a16:colId xmlns:a16="http://schemas.microsoft.com/office/drawing/2014/main" val="199444004"/>
                    </a:ext>
                  </a:extLst>
                </a:gridCol>
                <a:gridCol w="1526177">
                  <a:extLst>
                    <a:ext uri="{9D8B030D-6E8A-4147-A177-3AD203B41FA5}">
                      <a16:colId xmlns:a16="http://schemas.microsoft.com/office/drawing/2014/main" val="4225966568"/>
                    </a:ext>
                  </a:extLst>
                </a:gridCol>
                <a:gridCol w="1526177">
                  <a:extLst>
                    <a:ext uri="{9D8B030D-6E8A-4147-A177-3AD203B41FA5}">
                      <a16:colId xmlns:a16="http://schemas.microsoft.com/office/drawing/2014/main" val="4150051604"/>
                    </a:ext>
                  </a:extLst>
                </a:gridCol>
                <a:gridCol w="1526177">
                  <a:extLst>
                    <a:ext uri="{9D8B030D-6E8A-4147-A177-3AD203B41FA5}">
                      <a16:colId xmlns:a16="http://schemas.microsoft.com/office/drawing/2014/main" val="3733192291"/>
                    </a:ext>
                  </a:extLst>
                </a:gridCol>
                <a:gridCol w="1526177">
                  <a:extLst>
                    <a:ext uri="{9D8B030D-6E8A-4147-A177-3AD203B41FA5}">
                      <a16:colId xmlns:a16="http://schemas.microsoft.com/office/drawing/2014/main" val="3672829112"/>
                    </a:ext>
                  </a:extLst>
                </a:gridCol>
                <a:gridCol w="1526177">
                  <a:extLst>
                    <a:ext uri="{9D8B030D-6E8A-4147-A177-3AD203B41FA5}">
                      <a16:colId xmlns:a16="http://schemas.microsoft.com/office/drawing/2014/main" val="16321430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Product 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Shelf Buffer Limit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of Items on Shelf</a:t>
                      </a:r>
                    </a:p>
                  </a:txBody>
                  <a:tcPr/>
                </a:tc>
                <a:tc>
                  <a:txBody>
                    <a:bodyPr/>
                    <a:lstStyle/>
                    <a:p>
                      <a:r>
                        <a:rPr lang="en-US" dirty="0"/>
                        <a:t>No. of items in Backroom</a:t>
                      </a:r>
                    </a:p>
                  </a:txBody>
                  <a:tcPr/>
                </a:tc>
                <a:tc>
                  <a:txBody>
                    <a:bodyPr/>
                    <a:lstStyle/>
                    <a:p>
                      <a:r>
                        <a:rPr lang="en-US" dirty="0"/>
                        <a:t>Buffer Limit</a:t>
                      </a:r>
                    </a:p>
                  </a:txBody>
                  <a:tcPr/>
                </a:tc>
                <a:tc>
                  <a:txBody>
                    <a:bodyPr/>
                    <a:lstStyle/>
                    <a:p>
                      <a:r>
                        <a:rPr lang="en-US" dirty="0"/>
                        <a:t>Total</a:t>
                      </a:r>
                    </a:p>
                  </a:txBody>
                  <a:tcPr/>
                </a:tc>
                <a:extLst>
                  <a:ext uri="{0D108BD9-81ED-4DB2-BD59-A6C34878D82A}">
                    <a16:rowId xmlns:a16="http://schemas.microsoft.com/office/drawing/2014/main" val="910708676"/>
                  </a:ext>
                </a:extLst>
              </a:tr>
              <a:tr h="370840">
                <a:tc>
                  <a:txBody>
                    <a:bodyPr/>
                    <a:lstStyle/>
                    <a:p>
                      <a:pPr algn="ctr"/>
                      <a:r>
                        <a:rPr lang="en-US" strike="sngStrike" dirty="0"/>
                        <a:t>1234</a:t>
                      </a:r>
                    </a:p>
                  </a:txBody>
                  <a:tcPr/>
                </a:tc>
                <a:tc>
                  <a:txBody>
                    <a:bodyPr/>
                    <a:lstStyle/>
                    <a:p>
                      <a:pPr algn="ctr"/>
                      <a:r>
                        <a:rPr lang="en-US" strike="sngStrike" dirty="0"/>
                        <a:t>VITAMINS</a:t>
                      </a:r>
                    </a:p>
                  </a:txBody>
                  <a:tcPr/>
                </a:tc>
                <a:tc>
                  <a:txBody>
                    <a:bodyPr/>
                    <a:lstStyle/>
                    <a:p>
                      <a:pPr algn="ctr"/>
                      <a:r>
                        <a:rPr lang="en-US" b="1" strike="sngStrike" dirty="0">
                          <a:solidFill>
                            <a:srgbClr val="FF0000"/>
                          </a:solidFill>
                        </a:rPr>
                        <a:t>2</a:t>
                      </a:r>
                    </a:p>
                  </a:txBody>
                  <a:tcPr/>
                </a:tc>
                <a:tc>
                  <a:txBody>
                    <a:bodyPr/>
                    <a:lstStyle/>
                    <a:p>
                      <a:pPr algn="ctr"/>
                      <a:r>
                        <a:rPr lang="en-US" strike="sngStrike" dirty="0"/>
                        <a:t>8</a:t>
                      </a:r>
                    </a:p>
                  </a:txBody>
                  <a:tcPr/>
                </a:tc>
                <a:tc>
                  <a:txBody>
                    <a:bodyPr/>
                    <a:lstStyle/>
                    <a:p>
                      <a:pPr algn="ctr"/>
                      <a:r>
                        <a:rPr lang="en-US" strike="sngStrike" dirty="0"/>
                        <a:t>4</a:t>
                      </a:r>
                    </a:p>
                  </a:txBody>
                  <a:tcPr/>
                </a:tc>
                <a:tc>
                  <a:txBody>
                    <a:bodyPr/>
                    <a:lstStyle/>
                    <a:p>
                      <a:pPr algn="ctr"/>
                      <a:r>
                        <a:rPr lang="en-US" b="1" strike="sngStrike" dirty="0">
                          <a:solidFill>
                            <a:srgbClr val="FF0000"/>
                          </a:solidFill>
                        </a:rPr>
                        <a:t>10</a:t>
                      </a:r>
                    </a:p>
                  </a:txBody>
                  <a:tcPr/>
                </a:tc>
                <a:tc>
                  <a:txBody>
                    <a:bodyPr/>
                    <a:lstStyle/>
                    <a:p>
                      <a:pPr algn="ctr"/>
                      <a:r>
                        <a:rPr lang="en-US" strike="sngStrike" dirty="0"/>
                        <a:t>12</a:t>
                      </a:r>
                    </a:p>
                  </a:txBody>
                  <a:tcPr/>
                </a:tc>
                <a:extLst>
                  <a:ext uri="{0D108BD9-81ED-4DB2-BD59-A6C34878D82A}">
                    <a16:rowId xmlns:a16="http://schemas.microsoft.com/office/drawing/2014/main" val="2969882327"/>
                  </a:ext>
                </a:extLst>
              </a:tr>
              <a:tr h="370840">
                <a:tc>
                  <a:txBody>
                    <a:bodyPr/>
                    <a:lstStyle/>
                    <a:p>
                      <a:pPr algn="ctr"/>
                      <a:r>
                        <a:rPr lang="en-US" dirty="0"/>
                        <a:t>1234</a:t>
                      </a:r>
                    </a:p>
                  </a:txBody>
                  <a:tcPr/>
                </a:tc>
                <a:tc>
                  <a:txBody>
                    <a:bodyPr/>
                    <a:lstStyle/>
                    <a:p>
                      <a:pPr algn="ctr"/>
                      <a:r>
                        <a:rPr lang="en-US" dirty="0"/>
                        <a:t>VITAMINS</a:t>
                      </a:r>
                    </a:p>
                  </a:txBody>
                  <a:tcPr/>
                </a:tc>
                <a:tc>
                  <a:txBody>
                    <a:bodyPr/>
                    <a:lstStyle/>
                    <a:p>
                      <a:pPr algn="ctr"/>
                      <a:r>
                        <a:rPr lang="en-US" b="1" dirty="0">
                          <a:solidFill>
                            <a:srgbClr val="FF0000"/>
                          </a:solidFill>
                        </a:rPr>
                        <a:t>2</a:t>
                      </a:r>
                    </a:p>
                  </a:txBody>
                  <a:tcPr/>
                </a:tc>
                <a:tc>
                  <a:txBody>
                    <a:bodyPr/>
                    <a:lstStyle/>
                    <a:p>
                      <a:pPr algn="ctr"/>
                      <a:r>
                        <a:rPr lang="en-US" dirty="0"/>
                        <a:t>6</a:t>
                      </a:r>
                    </a:p>
                  </a:txBody>
                  <a:tcPr/>
                </a:tc>
                <a:tc>
                  <a:txBody>
                    <a:bodyPr/>
                    <a:lstStyle/>
                    <a:p>
                      <a:pPr algn="ctr"/>
                      <a:r>
                        <a:rPr lang="en-US" dirty="0"/>
                        <a:t>4</a:t>
                      </a:r>
                    </a:p>
                  </a:txBody>
                  <a:tcPr/>
                </a:tc>
                <a:tc>
                  <a:txBody>
                    <a:bodyPr/>
                    <a:lstStyle/>
                    <a:p>
                      <a:pPr algn="ctr"/>
                      <a:r>
                        <a:rPr lang="en-US" b="1" dirty="0">
                          <a:solidFill>
                            <a:srgbClr val="FF0000"/>
                          </a:solidFill>
                        </a:rPr>
                        <a:t>10</a:t>
                      </a:r>
                    </a:p>
                  </a:txBody>
                  <a:tcPr/>
                </a:tc>
                <a:tc>
                  <a:txBody>
                    <a:bodyPr/>
                    <a:lstStyle/>
                    <a:p>
                      <a:pPr algn="ctr"/>
                      <a:r>
                        <a:rPr lang="en-US" dirty="0"/>
                        <a:t>10</a:t>
                      </a:r>
                    </a:p>
                  </a:txBody>
                  <a:tcPr/>
                </a:tc>
                <a:extLst>
                  <a:ext uri="{0D108BD9-81ED-4DB2-BD59-A6C34878D82A}">
                    <a16:rowId xmlns:a16="http://schemas.microsoft.com/office/drawing/2014/main" val="161406519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25910537"/>
                  </a:ext>
                </a:extLst>
              </a:tr>
            </a:tbl>
          </a:graphicData>
        </a:graphic>
      </p:graphicFrame>
    </p:spTree>
    <p:extLst>
      <p:ext uri="{BB962C8B-B14F-4D97-AF65-F5344CB8AC3E}">
        <p14:creationId xmlns:p14="http://schemas.microsoft.com/office/powerpoint/2010/main" val="3402474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7822-FF53-45E8-B55D-6D03C9FD9C63}"/>
              </a:ext>
            </a:extLst>
          </p:cNvPr>
          <p:cNvSpPr>
            <a:spLocks noGrp="1"/>
          </p:cNvSpPr>
          <p:nvPr>
            <p:ph type="title"/>
          </p:nvPr>
        </p:nvSpPr>
        <p:spPr/>
        <p:txBody>
          <a:bodyPr/>
          <a:lstStyle/>
          <a:p>
            <a:r>
              <a:rPr lang="en-US" b="1" dirty="0">
                <a:latin typeface="+mn-lt"/>
              </a:rPr>
              <a:t>How will this system work and how does it benefit the store</a:t>
            </a:r>
            <a:endParaRPr lang="en-US" dirty="0">
              <a:latin typeface="+mn-lt"/>
            </a:endParaRPr>
          </a:p>
        </p:txBody>
      </p:sp>
      <p:sp>
        <p:nvSpPr>
          <p:cNvPr id="3" name="Content Placeholder 2">
            <a:extLst>
              <a:ext uri="{FF2B5EF4-FFF2-40B4-BE49-F238E27FC236}">
                <a16:creationId xmlns:a16="http://schemas.microsoft.com/office/drawing/2014/main" id="{978C10D4-E2AA-476E-A88E-69753BF71B3C}"/>
              </a:ext>
            </a:extLst>
          </p:cNvPr>
          <p:cNvSpPr>
            <a:spLocks noGrp="1"/>
          </p:cNvSpPr>
          <p:nvPr>
            <p:ph idx="1"/>
          </p:nvPr>
        </p:nvSpPr>
        <p:spPr/>
        <p:txBody>
          <a:bodyPr/>
          <a:lstStyle/>
          <a:p>
            <a:r>
              <a:rPr lang="en-US" dirty="0"/>
              <a:t>As you can see from the previous slide the Total items in Store has reached the Buffer Limit.</a:t>
            </a:r>
          </a:p>
          <a:p>
            <a:r>
              <a:rPr lang="en-US" dirty="0"/>
              <a:t>At this time the system will check the database for any orders currently pending for this product, to avoid duplicate order. </a:t>
            </a:r>
          </a:p>
          <a:p>
            <a:r>
              <a:rPr lang="en-US" dirty="0"/>
              <a:t>If there are no pending orders, the system will send a notification to the Management Team with all the product details requesting to contact vendor to place an order.</a:t>
            </a:r>
          </a:p>
        </p:txBody>
      </p:sp>
      <p:sp>
        <p:nvSpPr>
          <p:cNvPr id="4" name="Slide Number Placeholder 3">
            <a:extLst>
              <a:ext uri="{FF2B5EF4-FFF2-40B4-BE49-F238E27FC236}">
                <a16:creationId xmlns:a16="http://schemas.microsoft.com/office/drawing/2014/main" id="{E1F245C7-E073-4C61-96E6-45F6C2DAC248}"/>
              </a:ext>
            </a:extLst>
          </p:cNvPr>
          <p:cNvSpPr>
            <a:spLocks noGrp="1"/>
          </p:cNvSpPr>
          <p:nvPr>
            <p:ph type="sldNum" sz="quarter" idx="12"/>
          </p:nvPr>
        </p:nvSpPr>
        <p:spPr/>
        <p:txBody>
          <a:bodyPr/>
          <a:lstStyle/>
          <a:p>
            <a:fld id="{87E866BD-9375-4664-B2F4-0E383C32A846}" type="slidenum">
              <a:rPr lang="en-US" smtClean="0"/>
              <a:t>24</a:t>
            </a:fld>
            <a:endParaRPr lang="en-US"/>
          </a:p>
        </p:txBody>
      </p:sp>
    </p:spTree>
    <p:extLst>
      <p:ext uri="{BB962C8B-B14F-4D97-AF65-F5344CB8AC3E}">
        <p14:creationId xmlns:p14="http://schemas.microsoft.com/office/powerpoint/2010/main" val="2216097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A7FB-E27E-4143-9934-1136196AA675}"/>
              </a:ext>
            </a:extLst>
          </p:cNvPr>
          <p:cNvSpPr>
            <a:spLocks noGrp="1"/>
          </p:cNvSpPr>
          <p:nvPr>
            <p:ph type="title"/>
          </p:nvPr>
        </p:nvSpPr>
        <p:spPr/>
        <p:txBody>
          <a:bodyPr/>
          <a:lstStyle/>
          <a:p>
            <a:r>
              <a:rPr lang="en-US" b="1" dirty="0">
                <a:latin typeface="+mn-lt"/>
              </a:rPr>
              <a:t>How will this system work and how does it benefit the store</a:t>
            </a:r>
            <a:endParaRPr lang="en-US" dirty="0">
              <a:latin typeface="+mn-lt"/>
            </a:endParaRPr>
          </a:p>
        </p:txBody>
      </p:sp>
      <p:sp>
        <p:nvSpPr>
          <p:cNvPr id="3" name="Content Placeholder 2">
            <a:extLst>
              <a:ext uri="{FF2B5EF4-FFF2-40B4-BE49-F238E27FC236}">
                <a16:creationId xmlns:a16="http://schemas.microsoft.com/office/drawing/2014/main" id="{AFB934AB-4597-4220-9928-3DAA4165D1E7}"/>
              </a:ext>
            </a:extLst>
          </p:cNvPr>
          <p:cNvSpPr>
            <a:spLocks noGrp="1"/>
          </p:cNvSpPr>
          <p:nvPr>
            <p:ph idx="1"/>
          </p:nvPr>
        </p:nvSpPr>
        <p:spPr/>
        <p:txBody>
          <a:bodyPr/>
          <a:lstStyle/>
          <a:p>
            <a:r>
              <a:rPr lang="en-US" dirty="0"/>
              <a:t>As you can see how efficient this system would be, than the current system the store has in place.</a:t>
            </a:r>
          </a:p>
          <a:p>
            <a:r>
              <a:rPr lang="en-US" dirty="0"/>
              <a:t>I believe that with this system in place, we can dramatically reduce the number of products that are out of stock in the warehouse and also reduce the number of products that are not readily available on shelf for customers.</a:t>
            </a:r>
          </a:p>
          <a:p>
            <a:r>
              <a:rPr lang="en-US" dirty="0"/>
              <a:t>If products are readily available on the shelf for customer to buy, it will increase the Sales Revenue and also will create a good impression among the customers and have them return to the store in future.</a:t>
            </a:r>
          </a:p>
        </p:txBody>
      </p:sp>
      <p:sp>
        <p:nvSpPr>
          <p:cNvPr id="4" name="Slide Number Placeholder 3">
            <a:extLst>
              <a:ext uri="{FF2B5EF4-FFF2-40B4-BE49-F238E27FC236}">
                <a16:creationId xmlns:a16="http://schemas.microsoft.com/office/drawing/2014/main" id="{FF382EE0-6C77-4D1A-ACE5-FB2DFBED40D5}"/>
              </a:ext>
            </a:extLst>
          </p:cNvPr>
          <p:cNvSpPr>
            <a:spLocks noGrp="1"/>
          </p:cNvSpPr>
          <p:nvPr>
            <p:ph type="sldNum" sz="quarter" idx="12"/>
          </p:nvPr>
        </p:nvSpPr>
        <p:spPr/>
        <p:txBody>
          <a:bodyPr/>
          <a:lstStyle/>
          <a:p>
            <a:fld id="{87E866BD-9375-4664-B2F4-0E383C32A846}" type="slidenum">
              <a:rPr lang="en-US" smtClean="0"/>
              <a:t>25</a:t>
            </a:fld>
            <a:endParaRPr lang="en-US"/>
          </a:p>
        </p:txBody>
      </p:sp>
    </p:spTree>
    <p:extLst>
      <p:ext uri="{BB962C8B-B14F-4D97-AF65-F5344CB8AC3E}">
        <p14:creationId xmlns:p14="http://schemas.microsoft.com/office/powerpoint/2010/main" val="1435004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02394-3BA7-4011-AC22-4677567599CE}"/>
              </a:ext>
            </a:extLst>
          </p:cNvPr>
          <p:cNvSpPr>
            <a:spLocks noGrp="1"/>
          </p:cNvSpPr>
          <p:nvPr>
            <p:ph type="title"/>
          </p:nvPr>
        </p:nvSpPr>
        <p:spPr>
          <a:xfrm>
            <a:off x="838200" y="2634559"/>
            <a:ext cx="10515600" cy="1325563"/>
          </a:xfrm>
        </p:spPr>
        <p:txBody>
          <a:bodyPr>
            <a:normAutofit/>
          </a:bodyPr>
          <a:lstStyle/>
          <a:p>
            <a:pPr algn="ctr"/>
            <a:r>
              <a:rPr lang="en-US" sz="6000" b="1" dirty="0">
                <a:latin typeface="+mn-lt"/>
              </a:rPr>
              <a:t>Questions?</a:t>
            </a:r>
          </a:p>
        </p:txBody>
      </p:sp>
      <p:sp>
        <p:nvSpPr>
          <p:cNvPr id="3" name="Slide Number Placeholder 2">
            <a:extLst>
              <a:ext uri="{FF2B5EF4-FFF2-40B4-BE49-F238E27FC236}">
                <a16:creationId xmlns:a16="http://schemas.microsoft.com/office/drawing/2014/main" id="{2FA470FB-5CF0-4D5E-B5EF-540BF98E6F1F}"/>
              </a:ext>
            </a:extLst>
          </p:cNvPr>
          <p:cNvSpPr>
            <a:spLocks noGrp="1"/>
          </p:cNvSpPr>
          <p:nvPr>
            <p:ph type="sldNum" sz="quarter" idx="12"/>
          </p:nvPr>
        </p:nvSpPr>
        <p:spPr/>
        <p:txBody>
          <a:bodyPr/>
          <a:lstStyle/>
          <a:p>
            <a:fld id="{87E866BD-9375-4664-B2F4-0E383C32A846}" type="slidenum">
              <a:rPr lang="en-US" smtClean="0"/>
              <a:t>26</a:t>
            </a:fld>
            <a:endParaRPr lang="en-US"/>
          </a:p>
        </p:txBody>
      </p:sp>
    </p:spTree>
    <p:extLst>
      <p:ext uri="{BB962C8B-B14F-4D97-AF65-F5344CB8AC3E}">
        <p14:creationId xmlns:p14="http://schemas.microsoft.com/office/powerpoint/2010/main" val="271309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EF0E-D3E2-4671-ACFA-2D40C5F51605}"/>
              </a:ext>
            </a:extLst>
          </p:cNvPr>
          <p:cNvSpPr>
            <a:spLocks noGrp="1"/>
          </p:cNvSpPr>
          <p:nvPr>
            <p:ph type="title"/>
          </p:nvPr>
        </p:nvSpPr>
        <p:spPr/>
        <p:txBody>
          <a:bodyPr/>
          <a:lstStyle/>
          <a:p>
            <a:r>
              <a:rPr lang="en-US" b="1" dirty="0">
                <a:latin typeface="+mn-lt"/>
              </a:rPr>
              <a:t>What we will discuss today.</a:t>
            </a:r>
          </a:p>
        </p:txBody>
      </p:sp>
      <p:sp>
        <p:nvSpPr>
          <p:cNvPr id="3" name="Content Placeholder 2">
            <a:extLst>
              <a:ext uri="{FF2B5EF4-FFF2-40B4-BE49-F238E27FC236}">
                <a16:creationId xmlns:a16="http://schemas.microsoft.com/office/drawing/2014/main" id="{CF12BE1E-3698-425F-AB8F-650BE40F7B62}"/>
              </a:ext>
            </a:extLst>
          </p:cNvPr>
          <p:cNvSpPr>
            <a:spLocks noGrp="1"/>
          </p:cNvSpPr>
          <p:nvPr>
            <p:ph idx="1"/>
          </p:nvPr>
        </p:nvSpPr>
        <p:spPr/>
        <p:txBody>
          <a:bodyPr/>
          <a:lstStyle/>
          <a:p>
            <a:r>
              <a:rPr lang="en-US" dirty="0"/>
              <a:t>Why I picked this objective?</a:t>
            </a:r>
          </a:p>
          <a:p>
            <a:r>
              <a:rPr lang="en-US" dirty="0"/>
              <a:t>What is my proposed system?</a:t>
            </a:r>
          </a:p>
          <a:p>
            <a:r>
              <a:rPr lang="en-US" dirty="0"/>
              <a:t>How will my proposed system achieve my objectives?</a:t>
            </a:r>
          </a:p>
          <a:p>
            <a:r>
              <a:rPr lang="en-US" dirty="0"/>
              <a:t>What are the benefits of my proposed system?</a:t>
            </a:r>
          </a:p>
        </p:txBody>
      </p:sp>
      <p:sp>
        <p:nvSpPr>
          <p:cNvPr id="4" name="Slide Number Placeholder 3">
            <a:extLst>
              <a:ext uri="{FF2B5EF4-FFF2-40B4-BE49-F238E27FC236}">
                <a16:creationId xmlns:a16="http://schemas.microsoft.com/office/drawing/2014/main" id="{8C286921-4B4E-44BC-BE73-B598AA89C554}"/>
              </a:ext>
            </a:extLst>
          </p:cNvPr>
          <p:cNvSpPr>
            <a:spLocks noGrp="1"/>
          </p:cNvSpPr>
          <p:nvPr>
            <p:ph type="sldNum" sz="quarter" idx="12"/>
          </p:nvPr>
        </p:nvSpPr>
        <p:spPr/>
        <p:txBody>
          <a:bodyPr/>
          <a:lstStyle/>
          <a:p>
            <a:fld id="{87E866BD-9375-4664-B2F4-0E383C32A846}" type="slidenum">
              <a:rPr lang="en-US" smtClean="0"/>
              <a:t>3</a:t>
            </a:fld>
            <a:endParaRPr lang="en-US"/>
          </a:p>
        </p:txBody>
      </p:sp>
    </p:spTree>
    <p:extLst>
      <p:ext uri="{BB962C8B-B14F-4D97-AF65-F5344CB8AC3E}">
        <p14:creationId xmlns:p14="http://schemas.microsoft.com/office/powerpoint/2010/main" val="2986720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EAC6-09FC-490C-BFAF-1690FA5D14D2}"/>
              </a:ext>
            </a:extLst>
          </p:cNvPr>
          <p:cNvSpPr>
            <a:spLocks noGrp="1"/>
          </p:cNvSpPr>
          <p:nvPr>
            <p:ph type="title"/>
          </p:nvPr>
        </p:nvSpPr>
        <p:spPr/>
        <p:txBody>
          <a:bodyPr/>
          <a:lstStyle/>
          <a:p>
            <a:r>
              <a:rPr lang="en-US" b="1" dirty="0">
                <a:latin typeface="+mn-lt"/>
              </a:rPr>
              <a:t>Why I picked this objective</a:t>
            </a:r>
          </a:p>
        </p:txBody>
      </p:sp>
      <p:sp>
        <p:nvSpPr>
          <p:cNvPr id="3" name="Content Placeholder 2">
            <a:extLst>
              <a:ext uri="{FF2B5EF4-FFF2-40B4-BE49-F238E27FC236}">
                <a16:creationId xmlns:a16="http://schemas.microsoft.com/office/drawing/2014/main" id="{4E6B31AF-EDCB-4E6D-8CCC-D02F7F8A2CF6}"/>
              </a:ext>
            </a:extLst>
          </p:cNvPr>
          <p:cNvSpPr>
            <a:spLocks noGrp="1"/>
          </p:cNvSpPr>
          <p:nvPr>
            <p:ph idx="1"/>
          </p:nvPr>
        </p:nvSpPr>
        <p:spPr/>
        <p:txBody>
          <a:bodyPr/>
          <a:lstStyle/>
          <a:p>
            <a:r>
              <a:rPr lang="en-US" dirty="0"/>
              <a:t>Simply because of Customer Focused Replenishment (CFR) – it’s a THINK CUSTOMER mindset designed to improve the customer’s in-stock experience by ensuring that the product is in the home location – where the customer is most likely going to shop. CFR is based on 3 key concepts:</a:t>
            </a:r>
          </a:p>
          <a:p>
            <a:pPr lvl="1"/>
            <a:r>
              <a:rPr lang="en-US" dirty="0"/>
              <a:t>Replenish the Sales Floor</a:t>
            </a:r>
          </a:p>
          <a:p>
            <a:pPr lvl="1"/>
            <a:r>
              <a:rPr lang="en-US" dirty="0"/>
              <a:t>Perform Regular Backroom Maintenance</a:t>
            </a:r>
          </a:p>
          <a:p>
            <a:pPr lvl="1"/>
            <a:r>
              <a:rPr lang="en-US" dirty="0"/>
              <a:t>Maintain BOH Accuracy</a:t>
            </a:r>
          </a:p>
          <a:p>
            <a:pPr marL="457200" lvl="1" indent="0">
              <a:buNone/>
            </a:pPr>
            <a:endParaRPr lang="en-US" dirty="0"/>
          </a:p>
          <a:p>
            <a:pPr marL="457200" lvl="1" indent="0">
              <a:buNone/>
            </a:pPr>
            <a:r>
              <a:rPr lang="en-US" dirty="0"/>
              <a:t>My proposed system will make it much easier to accomplish all 3 concepts</a:t>
            </a:r>
          </a:p>
        </p:txBody>
      </p:sp>
      <p:sp>
        <p:nvSpPr>
          <p:cNvPr id="4" name="Slide Number Placeholder 3">
            <a:extLst>
              <a:ext uri="{FF2B5EF4-FFF2-40B4-BE49-F238E27FC236}">
                <a16:creationId xmlns:a16="http://schemas.microsoft.com/office/drawing/2014/main" id="{26790FAD-4FDD-4573-9968-4EC40C6D64AE}"/>
              </a:ext>
            </a:extLst>
          </p:cNvPr>
          <p:cNvSpPr>
            <a:spLocks noGrp="1"/>
          </p:cNvSpPr>
          <p:nvPr>
            <p:ph type="sldNum" sz="quarter" idx="12"/>
          </p:nvPr>
        </p:nvSpPr>
        <p:spPr/>
        <p:txBody>
          <a:bodyPr/>
          <a:lstStyle/>
          <a:p>
            <a:fld id="{87E866BD-9375-4664-B2F4-0E383C32A846}" type="slidenum">
              <a:rPr lang="en-US" smtClean="0"/>
              <a:t>4</a:t>
            </a:fld>
            <a:endParaRPr lang="en-US"/>
          </a:p>
        </p:txBody>
      </p:sp>
    </p:spTree>
    <p:extLst>
      <p:ext uri="{BB962C8B-B14F-4D97-AF65-F5344CB8AC3E}">
        <p14:creationId xmlns:p14="http://schemas.microsoft.com/office/powerpoint/2010/main" val="3099135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EF9E-141B-4100-8F83-BC95C37F3D5D}"/>
              </a:ext>
            </a:extLst>
          </p:cNvPr>
          <p:cNvSpPr>
            <a:spLocks noGrp="1"/>
          </p:cNvSpPr>
          <p:nvPr>
            <p:ph type="title"/>
          </p:nvPr>
        </p:nvSpPr>
        <p:spPr/>
        <p:txBody>
          <a:bodyPr/>
          <a:lstStyle/>
          <a:p>
            <a:r>
              <a:rPr lang="en-US" b="1" dirty="0">
                <a:latin typeface="+mn-lt"/>
              </a:rPr>
              <a:t>Why I picked this objective   </a:t>
            </a:r>
            <a:r>
              <a:rPr lang="en-US" sz="3400" b="1" dirty="0" err="1">
                <a:latin typeface="+mn-lt"/>
              </a:rPr>
              <a:t>Cont</a:t>
            </a:r>
            <a:r>
              <a:rPr lang="en-US" sz="3400" b="1" dirty="0">
                <a:latin typeface="+mn-lt"/>
              </a:rPr>
              <a:t>…</a:t>
            </a:r>
            <a:endParaRPr lang="en-US" sz="3400" dirty="0">
              <a:latin typeface="+mn-lt"/>
            </a:endParaRPr>
          </a:p>
        </p:txBody>
      </p:sp>
      <p:sp>
        <p:nvSpPr>
          <p:cNvPr id="3" name="Content Placeholder 2">
            <a:extLst>
              <a:ext uri="{FF2B5EF4-FFF2-40B4-BE49-F238E27FC236}">
                <a16:creationId xmlns:a16="http://schemas.microsoft.com/office/drawing/2014/main" id="{C888F867-2331-4DE8-97EF-15A26D145592}"/>
              </a:ext>
            </a:extLst>
          </p:cNvPr>
          <p:cNvSpPr>
            <a:spLocks noGrp="1"/>
          </p:cNvSpPr>
          <p:nvPr>
            <p:ph idx="1"/>
          </p:nvPr>
        </p:nvSpPr>
        <p:spPr>
          <a:xfrm>
            <a:off x="838200" y="1598296"/>
            <a:ext cx="10515600" cy="4351338"/>
          </a:xfrm>
        </p:spPr>
        <p:txBody>
          <a:bodyPr/>
          <a:lstStyle/>
          <a:p>
            <a:r>
              <a:rPr lang="en-US" dirty="0"/>
              <a:t>The stores I have visited so far all have one problem in common – products not on shelf for customers to buy.</a:t>
            </a:r>
          </a:p>
          <a:p>
            <a:r>
              <a:rPr lang="en-US" dirty="0"/>
              <a:t>For example – when I went with the District Manager Derrell for a district travel, one of our customers walked up to Derrell and complained about how they don’t have items on shelf very often.</a:t>
            </a:r>
          </a:p>
          <a:p>
            <a:r>
              <a:rPr lang="en-US" dirty="0"/>
              <a:t>Let’s see some pictures from the store that I was working at.</a:t>
            </a:r>
          </a:p>
        </p:txBody>
      </p:sp>
      <p:sp>
        <p:nvSpPr>
          <p:cNvPr id="4" name="Slide Number Placeholder 3">
            <a:extLst>
              <a:ext uri="{FF2B5EF4-FFF2-40B4-BE49-F238E27FC236}">
                <a16:creationId xmlns:a16="http://schemas.microsoft.com/office/drawing/2014/main" id="{35A9844F-68C7-476C-AF93-2ADA4C0DC6CE}"/>
              </a:ext>
            </a:extLst>
          </p:cNvPr>
          <p:cNvSpPr>
            <a:spLocks noGrp="1"/>
          </p:cNvSpPr>
          <p:nvPr>
            <p:ph type="sldNum" sz="quarter" idx="12"/>
          </p:nvPr>
        </p:nvSpPr>
        <p:spPr/>
        <p:txBody>
          <a:bodyPr/>
          <a:lstStyle/>
          <a:p>
            <a:fld id="{87E866BD-9375-4664-B2F4-0E383C32A846}" type="slidenum">
              <a:rPr lang="en-US" smtClean="0"/>
              <a:t>5</a:t>
            </a:fld>
            <a:endParaRPr lang="en-US"/>
          </a:p>
        </p:txBody>
      </p:sp>
    </p:spTree>
    <p:extLst>
      <p:ext uri="{BB962C8B-B14F-4D97-AF65-F5344CB8AC3E}">
        <p14:creationId xmlns:p14="http://schemas.microsoft.com/office/powerpoint/2010/main" val="2282752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6790-BF04-495B-8449-B84AB4D8C841}"/>
              </a:ext>
            </a:extLst>
          </p:cNvPr>
          <p:cNvSpPr>
            <a:spLocks noGrp="1"/>
          </p:cNvSpPr>
          <p:nvPr>
            <p:ph type="title"/>
          </p:nvPr>
        </p:nvSpPr>
        <p:spPr/>
        <p:txBody>
          <a:bodyPr/>
          <a:lstStyle/>
          <a:p>
            <a:r>
              <a:rPr lang="en-US" b="1" dirty="0">
                <a:latin typeface="+mn-lt"/>
              </a:rPr>
              <a:t>Why I picked this objective   </a:t>
            </a:r>
            <a:r>
              <a:rPr lang="en-US" sz="3400" b="1" dirty="0" err="1">
                <a:latin typeface="+mn-lt"/>
              </a:rPr>
              <a:t>Cont</a:t>
            </a:r>
            <a:r>
              <a:rPr lang="en-US" sz="3400" b="1" dirty="0">
                <a:latin typeface="+mn-lt"/>
              </a:rPr>
              <a:t>…</a:t>
            </a:r>
            <a:endParaRPr lang="en-US" dirty="0">
              <a:latin typeface="+mn-lt"/>
            </a:endParaRPr>
          </a:p>
        </p:txBody>
      </p:sp>
      <p:pic>
        <p:nvPicPr>
          <p:cNvPr id="6" name="Content Placeholder 5">
            <a:extLst>
              <a:ext uri="{FF2B5EF4-FFF2-40B4-BE49-F238E27FC236}">
                <a16:creationId xmlns:a16="http://schemas.microsoft.com/office/drawing/2014/main" id="{EFCAD1A7-5A10-4B4D-83F0-3D132CFC7D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059" y="1433015"/>
            <a:ext cx="9498841" cy="5059860"/>
          </a:xfrm>
        </p:spPr>
      </p:pic>
      <p:sp>
        <p:nvSpPr>
          <p:cNvPr id="4" name="Slide Number Placeholder 3">
            <a:extLst>
              <a:ext uri="{FF2B5EF4-FFF2-40B4-BE49-F238E27FC236}">
                <a16:creationId xmlns:a16="http://schemas.microsoft.com/office/drawing/2014/main" id="{73CC760A-92A6-4D99-9A91-4520A4BBEAD0}"/>
              </a:ext>
            </a:extLst>
          </p:cNvPr>
          <p:cNvSpPr>
            <a:spLocks noGrp="1"/>
          </p:cNvSpPr>
          <p:nvPr>
            <p:ph type="sldNum" sz="quarter" idx="12"/>
          </p:nvPr>
        </p:nvSpPr>
        <p:spPr/>
        <p:txBody>
          <a:bodyPr/>
          <a:lstStyle/>
          <a:p>
            <a:fld id="{87E866BD-9375-4664-B2F4-0E383C32A846}" type="slidenum">
              <a:rPr lang="en-US" smtClean="0"/>
              <a:t>6</a:t>
            </a:fld>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B670773-235C-4ABE-9FD0-C274FB0361DE}"/>
                  </a:ext>
                </a:extLst>
              </p14:cNvPr>
              <p14:cNvContentPartPr/>
              <p14:nvPr/>
            </p14:nvContentPartPr>
            <p14:xfrm>
              <a:off x="1035776" y="2366598"/>
              <a:ext cx="7950240" cy="2900160"/>
            </p14:xfrm>
          </p:contentPart>
        </mc:Choice>
        <mc:Fallback xmlns="">
          <p:pic>
            <p:nvPicPr>
              <p:cNvPr id="10" name="Ink 9">
                <a:extLst>
                  <a:ext uri="{FF2B5EF4-FFF2-40B4-BE49-F238E27FC236}">
                    <a16:creationId xmlns:a16="http://schemas.microsoft.com/office/drawing/2014/main" id="{5B670773-235C-4ABE-9FD0-C274FB0361DE}"/>
                  </a:ext>
                </a:extLst>
              </p:cNvPr>
              <p:cNvPicPr/>
              <p:nvPr/>
            </p:nvPicPr>
            <p:blipFill>
              <a:blip r:embed="rId4"/>
              <a:stretch>
                <a:fillRect/>
              </a:stretch>
            </p:blipFill>
            <p:spPr>
              <a:xfrm>
                <a:off x="1017775" y="2348600"/>
                <a:ext cx="7985882" cy="2935796"/>
              </a:xfrm>
              <a:prstGeom prst="rect">
                <a:avLst/>
              </a:prstGeom>
            </p:spPr>
          </p:pic>
        </mc:Fallback>
      </mc:AlternateContent>
    </p:spTree>
    <p:extLst>
      <p:ext uri="{BB962C8B-B14F-4D97-AF65-F5344CB8AC3E}">
        <p14:creationId xmlns:p14="http://schemas.microsoft.com/office/powerpoint/2010/main" val="4094254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5CD6-F1E1-4364-99E1-980F54E4EF72}"/>
              </a:ext>
            </a:extLst>
          </p:cNvPr>
          <p:cNvSpPr>
            <a:spLocks noGrp="1"/>
          </p:cNvSpPr>
          <p:nvPr>
            <p:ph type="title"/>
          </p:nvPr>
        </p:nvSpPr>
        <p:spPr/>
        <p:txBody>
          <a:bodyPr/>
          <a:lstStyle/>
          <a:p>
            <a:r>
              <a:rPr lang="en-US" b="1" dirty="0">
                <a:latin typeface="+mn-lt"/>
              </a:rPr>
              <a:t>Why I picked this objective   </a:t>
            </a:r>
            <a:r>
              <a:rPr lang="en-US" sz="3400" b="1" dirty="0" err="1">
                <a:latin typeface="+mn-lt"/>
              </a:rPr>
              <a:t>Cont</a:t>
            </a:r>
            <a:r>
              <a:rPr lang="en-US" sz="3400" b="1" dirty="0">
                <a:latin typeface="+mn-lt"/>
              </a:rPr>
              <a:t>…</a:t>
            </a:r>
            <a:endParaRPr lang="en-US" dirty="0">
              <a:latin typeface="+mn-lt"/>
            </a:endParaRPr>
          </a:p>
        </p:txBody>
      </p:sp>
      <p:pic>
        <p:nvPicPr>
          <p:cNvPr id="6" name="Content Placeholder 5">
            <a:extLst>
              <a:ext uri="{FF2B5EF4-FFF2-40B4-BE49-F238E27FC236}">
                <a16:creationId xmlns:a16="http://schemas.microsoft.com/office/drawing/2014/main" id="{40B51B17-77A0-4C07-B16D-E77969747B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2639" y="1514901"/>
            <a:ext cx="9976513" cy="4977974"/>
          </a:xfrm>
        </p:spPr>
      </p:pic>
      <p:sp>
        <p:nvSpPr>
          <p:cNvPr id="4" name="Slide Number Placeholder 3">
            <a:extLst>
              <a:ext uri="{FF2B5EF4-FFF2-40B4-BE49-F238E27FC236}">
                <a16:creationId xmlns:a16="http://schemas.microsoft.com/office/drawing/2014/main" id="{A882F919-61D0-4EEC-A672-B016433EDC53}"/>
              </a:ext>
            </a:extLst>
          </p:cNvPr>
          <p:cNvSpPr>
            <a:spLocks noGrp="1"/>
          </p:cNvSpPr>
          <p:nvPr>
            <p:ph type="sldNum" sz="quarter" idx="12"/>
          </p:nvPr>
        </p:nvSpPr>
        <p:spPr/>
        <p:txBody>
          <a:bodyPr/>
          <a:lstStyle/>
          <a:p>
            <a:fld id="{87E866BD-9375-4664-B2F4-0E383C32A846}" type="slidenum">
              <a:rPr lang="en-US" smtClean="0"/>
              <a:t>7</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7DB1A5-B951-4F4F-AB47-62C56C587CE6}"/>
                  </a:ext>
                </a:extLst>
              </p14:cNvPr>
              <p14:cNvContentPartPr/>
              <p14:nvPr/>
            </p14:nvContentPartPr>
            <p14:xfrm>
              <a:off x="1998776" y="4051398"/>
              <a:ext cx="6355800" cy="2460240"/>
            </p14:xfrm>
          </p:contentPart>
        </mc:Choice>
        <mc:Fallback xmlns="">
          <p:pic>
            <p:nvPicPr>
              <p:cNvPr id="3" name="Ink 2">
                <a:extLst>
                  <a:ext uri="{FF2B5EF4-FFF2-40B4-BE49-F238E27FC236}">
                    <a16:creationId xmlns:a16="http://schemas.microsoft.com/office/drawing/2014/main" id="{A07DB1A5-B951-4F4F-AB47-62C56C587CE6}"/>
                  </a:ext>
                </a:extLst>
              </p:cNvPr>
              <p:cNvPicPr/>
              <p:nvPr/>
            </p:nvPicPr>
            <p:blipFill>
              <a:blip r:embed="rId4"/>
              <a:stretch>
                <a:fillRect/>
              </a:stretch>
            </p:blipFill>
            <p:spPr>
              <a:xfrm>
                <a:off x="1981136" y="4033758"/>
                <a:ext cx="6391440" cy="2495880"/>
              </a:xfrm>
              <a:prstGeom prst="rect">
                <a:avLst/>
              </a:prstGeom>
            </p:spPr>
          </p:pic>
        </mc:Fallback>
      </mc:AlternateContent>
    </p:spTree>
    <p:extLst>
      <p:ext uri="{BB962C8B-B14F-4D97-AF65-F5344CB8AC3E}">
        <p14:creationId xmlns:p14="http://schemas.microsoft.com/office/powerpoint/2010/main" val="1961823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2260-6F99-41DF-84D8-1AA0AED06E43}"/>
              </a:ext>
            </a:extLst>
          </p:cNvPr>
          <p:cNvSpPr>
            <a:spLocks noGrp="1"/>
          </p:cNvSpPr>
          <p:nvPr>
            <p:ph type="title"/>
          </p:nvPr>
        </p:nvSpPr>
        <p:spPr/>
        <p:txBody>
          <a:bodyPr/>
          <a:lstStyle/>
          <a:p>
            <a:r>
              <a:rPr lang="en-US" b="1" dirty="0">
                <a:latin typeface="+mn-lt"/>
              </a:rPr>
              <a:t>Why I picked this objective   </a:t>
            </a:r>
            <a:r>
              <a:rPr lang="en-US" sz="3400" b="1" dirty="0" err="1">
                <a:latin typeface="+mn-lt"/>
              </a:rPr>
              <a:t>Cont</a:t>
            </a:r>
            <a:r>
              <a:rPr lang="en-US" sz="3400" b="1" dirty="0">
                <a:latin typeface="+mn-lt"/>
              </a:rPr>
              <a:t>…</a:t>
            </a:r>
            <a:endParaRPr lang="en-US" b="1" dirty="0">
              <a:latin typeface="+mn-lt"/>
            </a:endParaRPr>
          </a:p>
        </p:txBody>
      </p:sp>
      <p:pic>
        <p:nvPicPr>
          <p:cNvPr id="6" name="Content Placeholder 5">
            <a:extLst>
              <a:ext uri="{FF2B5EF4-FFF2-40B4-BE49-F238E27FC236}">
                <a16:creationId xmlns:a16="http://schemas.microsoft.com/office/drawing/2014/main" id="{075B7108-7465-458C-90A0-13FD41E005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5343" y="1555844"/>
            <a:ext cx="10181230" cy="4800505"/>
          </a:xfrm>
        </p:spPr>
      </p:pic>
      <p:sp>
        <p:nvSpPr>
          <p:cNvPr id="4" name="Slide Number Placeholder 3">
            <a:extLst>
              <a:ext uri="{FF2B5EF4-FFF2-40B4-BE49-F238E27FC236}">
                <a16:creationId xmlns:a16="http://schemas.microsoft.com/office/drawing/2014/main" id="{6E899C01-AEB1-4725-82BF-644C502202C5}"/>
              </a:ext>
            </a:extLst>
          </p:cNvPr>
          <p:cNvSpPr>
            <a:spLocks noGrp="1"/>
          </p:cNvSpPr>
          <p:nvPr>
            <p:ph type="sldNum" sz="quarter" idx="12"/>
          </p:nvPr>
        </p:nvSpPr>
        <p:spPr/>
        <p:txBody>
          <a:bodyPr/>
          <a:lstStyle/>
          <a:p>
            <a:fld id="{87E866BD-9375-4664-B2F4-0E383C32A846}" type="slidenum">
              <a:rPr lang="en-US" smtClean="0"/>
              <a:t>8</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41DBFAF-7F1C-4BA9-B8AA-EC8522B6AFF3}"/>
                  </a:ext>
                </a:extLst>
              </p14:cNvPr>
              <p14:cNvContentPartPr/>
              <p14:nvPr/>
            </p14:nvContentPartPr>
            <p14:xfrm>
              <a:off x="1093376" y="2779518"/>
              <a:ext cx="8910000" cy="3639600"/>
            </p14:xfrm>
          </p:contentPart>
        </mc:Choice>
        <mc:Fallback xmlns="">
          <p:pic>
            <p:nvPicPr>
              <p:cNvPr id="7" name="Ink 6">
                <a:extLst>
                  <a:ext uri="{FF2B5EF4-FFF2-40B4-BE49-F238E27FC236}">
                    <a16:creationId xmlns:a16="http://schemas.microsoft.com/office/drawing/2014/main" id="{141DBFAF-7F1C-4BA9-B8AA-EC8522B6AFF3}"/>
                  </a:ext>
                </a:extLst>
              </p:cNvPr>
              <p:cNvPicPr/>
              <p:nvPr/>
            </p:nvPicPr>
            <p:blipFill>
              <a:blip r:embed="rId4"/>
              <a:stretch>
                <a:fillRect/>
              </a:stretch>
            </p:blipFill>
            <p:spPr>
              <a:xfrm>
                <a:off x="1075735" y="2761876"/>
                <a:ext cx="8945641" cy="3675244"/>
              </a:xfrm>
              <a:prstGeom prst="rect">
                <a:avLst/>
              </a:prstGeom>
            </p:spPr>
          </p:pic>
        </mc:Fallback>
      </mc:AlternateContent>
    </p:spTree>
    <p:extLst>
      <p:ext uri="{BB962C8B-B14F-4D97-AF65-F5344CB8AC3E}">
        <p14:creationId xmlns:p14="http://schemas.microsoft.com/office/powerpoint/2010/main" val="148010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81EC-33EC-4DE6-A5CC-BFC83B65664C}"/>
              </a:ext>
            </a:extLst>
          </p:cNvPr>
          <p:cNvSpPr>
            <a:spLocks noGrp="1"/>
          </p:cNvSpPr>
          <p:nvPr>
            <p:ph type="title"/>
          </p:nvPr>
        </p:nvSpPr>
        <p:spPr/>
        <p:txBody>
          <a:bodyPr/>
          <a:lstStyle/>
          <a:p>
            <a:r>
              <a:rPr lang="en-US" b="1" dirty="0">
                <a:latin typeface="+mn-lt"/>
              </a:rPr>
              <a:t>Why I picked this objective   </a:t>
            </a:r>
            <a:r>
              <a:rPr lang="en-US" sz="3400" b="1" dirty="0" err="1">
                <a:latin typeface="+mn-lt"/>
              </a:rPr>
              <a:t>Cont</a:t>
            </a:r>
            <a:r>
              <a:rPr lang="en-US" sz="3400" b="1" dirty="0">
                <a:latin typeface="+mn-lt"/>
              </a:rPr>
              <a:t>…</a:t>
            </a:r>
            <a:endParaRPr lang="en-US" dirty="0">
              <a:latin typeface="+mn-lt"/>
            </a:endParaRPr>
          </a:p>
        </p:txBody>
      </p:sp>
      <p:pic>
        <p:nvPicPr>
          <p:cNvPr id="6" name="Content Placeholder 5">
            <a:extLst>
              <a:ext uri="{FF2B5EF4-FFF2-40B4-BE49-F238E27FC236}">
                <a16:creationId xmlns:a16="http://schemas.microsoft.com/office/drawing/2014/main" id="{BEB9219E-06C1-41ED-81FF-D9F113473E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933" y="1473958"/>
            <a:ext cx="10126639" cy="5018917"/>
          </a:xfrm>
        </p:spPr>
      </p:pic>
      <p:sp>
        <p:nvSpPr>
          <p:cNvPr id="4" name="Slide Number Placeholder 3">
            <a:extLst>
              <a:ext uri="{FF2B5EF4-FFF2-40B4-BE49-F238E27FC236}">
                <a16:creationId xmlns:a16="http://schemas.microsoft.com/office/drawing/2014/main" id="{96994FE8-EE9F-45DB-8D92-99D7AE5D3B5D}"/>
              </a:ext>
            </a:extLst>
          </p:cNvPr>
          <p:cNvSpPr>
            <a:spLocks noGrp="1"/>
          </p:cNvSpPr>
          <p:nvPr>
            <p:ph type="sldNum" sz="quarter" idx="12"/>
          </p:nvPr>
        </p:nvSpPr>
        <p:spPr/>
        <p:txBody>
          <a:bodyPr/>
          <a:lstStyle/>
          <a:p>
            <a:fld id="{87E866BD-9375-4664-B2F4-0E383C32A846}" type="slidenum">
              <a:rPr lang="en-US" smtClean="0"/>
              <a:t>9</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0429B6A-4920-4804-AFFD-F62228237D38}"/>
                  </a:ext>
                </a:extLst>
              </p14:cNvPr>
              <p14:cNvContentPartPr/>
              <p14:nvPr/>
            </p14:nvContentPartPr>
            <p14:xfrm>
              <a:off x="1088696" y="2362638"/>
              <a:ext cx="9623880" cy="4302720"/>
            </p14:xfrm>
          </p:contentPart>
        </mc:Choice>
        <mc:Fallback xmlns="">
          <p:pic>
            <p:nvPicPr>
              <p:cNvPr id="7" name="Ink 6">
                <a:extLst>
                  <a:ext uri="{FF2B5EF4-FFF2-40B4-BE49-F238E27FC236}">
                    <a16:creationId xmlns:a16="http://schemas.microsoft.com/office/drawing/2014/main" id="{90429B6A-4920-4804-AFFD-F62228237D38}"/>
                  </a:ext>
                </a:extLst>
              </p:cNvPr>
              <p:cNvPicPr/>
              <p:nvPr/>
            </p:nvPicPr>
            <p:blipFill>
              <a:blip r:embed="rId4"/>
              <a:stretch>
                <a:fillRect/>
              </a:stretch>
            </p:blipFill>
            <p:spPr>
              <a:xfrm>
                <a:off x="1070696" y="2344998"/>
                <a:ext cx="9659520" cy="4338360"/>
              </a:xfrm>
              <a:prstGeom prst="rect">
                <a:avLst/>
              </a:prstGeom>
            </p:spPr>
          </p:pic>
        </mc:Fallback>
      </mc:AlternateContent>
    </p:spTree>
    <p:extLst>
      <p:ext uri="{BB962C8B-B14F-4D97-AF65-F5344CB8AC3E}">
        <p14:creationId xmlns:p14="http://schemas.microsoft.com/office/powerpoint/2010/main" val="1898661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1926</TotalTime>
  <Words>1657</Words>
  <Application>Microsoft Office PowerPoint</Application>
  <PresentationFormat>Widescreen</PresentationFormat>
  <Paragraphs>229</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CVS pharmacy</vt:lpstr>
      <vt:lpstr>Objective</vt:lpstr>
      <vt:lpstr>What we will discuss today.</vt:lpstr>
      <vt:lpstr>Why I picked this objective</vt:lpstr>
      <vt:lpstr>Why I picked this objective   Cont…</vt:lpstr>
      <vt:lpstr>Why I picked this objective   Cont…</vt:lpstr>
      <vt:lpstr>Why I picked this objective   Cont…</vt:lpstr>
      <vt:lpstr>Why I picked this objective   Cont…</vt:lpstr>
      <vt:lpstr>Why I picked this objective   Cont…</vt:lpstr>
      <vt:lpstr>Why I picked the first objective   Cont…</vt:lpstr>
      <vt:lpstr>Why I picked this objective   Cont…</vt:lpstr>
      <vt:lpstr>Why I picked this objective   Cont…</vt:lpstr>
      <vt:lpstr>Why I picked this objective   Cont…</vt:lpstr>
      <vt:lpstr>Why I picked this objective    cont…..</vt:lpstr>
      <vt:lpstr>What is my Proposed System?</vt:lpstr>
      <vt:lpstr>What is my Proposed System?        Cont…</vt:lpstr>
      <vt:lpstr>What is my Proposed System?        Cont…</vt:lpstr>
      <vt:lpstr>The current system</vt:lpstr>
      <vt:lpstr>How will this system work and how does it benefit the store.</vt:lpstr>
      <vt:lpstr>How will this system work and how does it benefit the store.</vt:lpstr>
      <vt:lpstr>How will this system work and how does it benefit the store.</vt:lpstr>
      <vt:lpstr>How will this system work and how does it benefit the store.</vt:lpstr>
      <vt:lpstr>How will this system work and how does it benefit the store.</vt:lpstr>
      <vt:lpstr>How will this system work and how does it benefit the store</vt:lpstr>
      <vt:lpstr>How will this system work and how does it benefit the store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CVS pharmacy</dc:title>
  <dc:creator>Ivor Leon</dc:creator>
  <cp:lastModifiedBy>Ivor Leon</cp:lastModifiedBy>
  <cp:revision>100</cp:revision>
  <dcterms:created xsi:type="dcterms:W3CDTF">2018-03-03T01:58:02Z</dcterms:created>
  <dcterms:modified xsi:type="dcterms:W3CDTF">2018-04-24T22:56:31Z</dcterms:modified>
</cp:coreProperties>
</file>